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6858000" cx="12192000"/>
  <p:notesSz cx="6858000" cy="9144000"/>
  <p:embeddedFontLst>
    <p:embeddedFont>
      <p:font typeface="Roboto Slab"/>
      <p:regular r:id="rId24"/>
      <p:bold r:id="rId25"/>
    </p:embeddedFon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0" roundtripDataSignature="AMtx7mhDhIqcW5nblnTAqIAndf+lviuE/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RobotoSlab-regular.fntdata"/><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regular.fntdata"/><Relationship Id="rId25" Type="http://schemas.openxmlformats.org/officeDocument/2006/relationships/font" Target="fonts/RobotoSlab-bold.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boldItalic.fntdata"/><Relationship Id="rId7" Type="http://schemas.openxmlformats.org/officeDocument/2006/relationships/slide" Target="slides/slide3.xml"/><Relationship Id="rId8" Type="http://schemas.openxmlformats.org/officeDocument/2006/relationships/slide" Target="slides/slide4.xml"/><Relationship Id="rId30" Type="http://customschemas.google.com/relationships/presentationmetadata" Target="meta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 name="Google Shape;6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2" name="Google Shape;122;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fab6198711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0" name="Google Shape;130;g2fab6198711_0_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9" name="Google Shape;139;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6" name="Google Shape;146;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fab6198711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3" name="Google Shape;153;g2fab6198711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fab6198711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0" name="Google Shape;160;g2fab6198711_0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5" name="Google Shape;175;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3" name="Google Shape;183;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0" name="Google Shape;190;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fad34e26f0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fad34e26f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3" name="Google Shape;73;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0" name="Google Shape;80;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fab6198711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6" name="Google Shape;86;g2fab6198711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2" name="Google Shape;92;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9" name="Google Shape;9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fab619871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7" name="Google Shape;107;g2fab6198711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5" name="Google Shape;115;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g2faed050f22_1_4"/>
          <p:cNvSpPr/>
          <p:nvPr/>
        </p:nvSpPr>
        <p:spPr>
          <a:xfrm>
            <a:off x="2033067" y="896808"/>
            <a:ext cx="1442131" cy="1499896"/>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g2faed050f22_1_4"/>
          <p:cNvSpPr/>
          <p:nvPr/>
        </p:nvSpPr>
        <p:spPr>
          <a:xfrm rot="10800000">
            <a:off x="8716786" y="4457271"/>
            <a:ext cx="1442131" cy="1499896"/>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g2faed050f22_1_4"/>
          <p:cNvCxnSpPr/>
          <p:nvPr/>
        </p:nvCxnSpPr>
        <p:spPr>
          <a:xfrm>
            <a:off x="5812802" y="3756618"/>
            <a:ext cx="5664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g2faed050f22_1_4"/>
          <p:cNvSpPr txBox="1"/>
          <p:nvPr>
            <p:ph type="ctrTitle"/>
          </p:nvPr>
        </p:nvSpPr>
        <p:spPr>
          <a:xfrm>
            <a:off x="2240402" y="1585234"/>
            <a:ext cx="7711200" cy="19431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5300"/>
              <a:buNone/>
              <a:defRPr sz="5300"/>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14" name="Google Shape;14;g2faed050f22_1_4"/>
          <p:cNvSpPr txBox="1"/>
          <p:nvPr>
            <p:ph idx="1" type="subTitle"/>
          </p:nvPr>
        </p:nvSpPr>
        <p:spPr>
          <a:xfrm>
            <a:off x="2240402" y="4065933"/>
            <a:ext cx="7711200" cy="12120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1pPr>
            <a:lvl2pPr lvl="1" rtl="0"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2pPr>
            <a:lvl3pPr lvl="2" rtl="0"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3pPr>
            <a:lvl4pPr lvl="3" rtl="0"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4pPr>
            <a:lvl5pPr lvl="4" rtl="0"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5pPr>
            <a:lvl6pPr lvl="5" rtl="0"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6pPr>
            <a:lvl7pPr lvl="6" rtl="0"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7pPr>
            <a:lvl8pPr lvl="7" rtl="0"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8pPr>
            <a:lvl9pPr lvl="8" rtl="0" algn="ctr">
              <a:lnSpc>
                <a:spcPct val="100000"/>
              </a:lnSpc>
              <a:spcBef>
                <a:spcPts val="0"/>
              </a:spcBef>
              <a:spcAft>
                <a:spcPts val="0"/>
              </a:spcAft>
              <a:buClr>
                <a:schemeClr val="accent5"/>
              </a:buClr>
              <a:buSzPts val="3200"/>
              <a:buFont typeface="Roboto Slab"/>
              <a:buNone/>
              <a:defRPr sz="3200">
                <a:solidFill>
                  <a:schemeClr val="accent5"/>
                </a:solidFill>
                <a:latin typeface="Roboto Slab"/>
                <a:ea typeface="Roboto Slab"/>
                <a:cs typeface="Roboto Slab"/>
                <a:sym typeface="Roboto Slab"/>
              </a:defRPr>
            </a:lvl9pPr>
          </a:lstStyle>
          <a:p/>
        </p:txBody>
      </p:sp>
      <p:sp>
        <p:nvSpPr>
          <p:cNvPr id="15" name="Google Shape;15;g2faed050f22_1_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g2faed050f22_1_47"/>
          <p:cNvSpPr/>
          <p:nvPr/>
        </p:nvSpPr>
        <p:spPr>
          <a:xfrm>
            <a:off x="200" y="6769100"/>
            <a:ext cx="12191700" cy="88800"/>
          </a:xfrm>
          <a:prstGeom prst="rect">
            <a:avLst/>
          </a:prstGeom>
          <a:solidFill>
            <a:schemeClr val="accent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 name="Google Shape;54;g2faed050f22_1_47"/>
          <p:cNvSpPr txBox="1"/>
          <p:nvPr>
            <p:ph hasCustomPrompt="1" type="title"/>
          </p:nvPr>
        </p:nvSpPr>
        <p:spPr>
          <a:xfrm>
            <a:off x="517200" y="1536600"/>
            <a:ext cx="11157600" cy="2051100"/>
          </a:xfrm>
          <a:prstGeom prst="rect">
            <a:avLst/>
          </a:prstGeom>
        </p:spPr>
        <p:txBody>
          <a:bodyPr anchorCtr="0" anchor="ctr" bIns="121900" lIns="121900" spcFirstLastPara="1" rIns="121900" wrap="square" tIns="121900">
            <a:normAutofit/>
          </a:bodyPr>
          <a:lstStyle>
            <a:lvl1pPr lvl="0" rtl="0" algn="ctr">
              <a:spcBef>
                <a:spcPts val="0"/>
              </a:spcBef>
              <a:spcAft>
                <a:spcPts val="0"/>
              </a:spcAft>
              <a:buClr>
                <a:schemeClr val="accent5"/>
              </a:buClr>
              <a:buSzPts val="17300"/>
              <a:buNone/>
              <a:defRPr sz="17300">
                <a:solidFill>
                  <a:schemeClr val="accent5"/>
                </a:solidFill>
              </a:defRPr>
            </a:lvl1pPr>
            <a:lvl2pPr lvl="1" rtl="0" algn="ctr">
              <a:spcBef>
                <a:spcPts val="0"/>
              </a:spcBef>
              <a:spcAft>
                <a:spcPts val="0"/>
              </a:spcAft>
              <a:buClr>
                <a:schemeClr val="accent5"/>
              </a:buClr>
              <a:buSzPts val="17300"/>
              <a:buNone/>
              <a:defRPr sz="17300">
                <a:solidFill>
                  <a:schemeClr val="accent5"/>
                </a:solidFill>
              </a:defRPr>
            </a:lvl2pPr>
            <a:lvl3pPr lvl="2" rtl="0" algn="ctr">
              <a:spcBef>
                <a:spcPts val="0"/>
              </a:spcBef>
              <a:spcAft>
                <a:spcPts val="0"/>
              </a:spcAft>
              <a:buClr>
                <a:schemeClr val="accent5"/>
              </a:buClr>
              <a:buSzPts val="17300"/>
              <a:buNone/>
              <a:defRPr sz="17300">
                <a:solidFill>
                  <a:schemeClr val="accent5"/>
                </a:solidFill>
              </a:defRPr>
            </a:lvl3pPr>
            <a:lvl4pPr lvl="3" rtl="0" algn="ctr">
              <a:spcBef>
                <a:spcPts val="0"/>
              </a:spcBef>
              <a:spcAft>
                <a:spcPts val="0"/>
              </a:spcAft>
              <a:buClr>
                <a:schemeClr val="accent5"/>
              </a:buClr>
              <a:buSzPts val="17300"/>
              <a:buNone/>
              <a:defRPr sz="17300">
                <a:solidFill>
                  <a:schemeClr val="accent5"/>
                </a:solidFill>
              </a:defRPr>
            </a:lvl4pPr>
            <a:lvl5pPr lvl="4" rtl="0" algn="ctr">
              <a:spcBef>
                <a:spcPts val="0"/>
              </a:spcBef>
              <a:spcAft>
                <a:spcPts val="0"/>
              </a:spcAft>
              <a:buClr>
                <a:schemeClr val="accent5"/>
              </a:buClr>
              <a:buSzPts val="17300"/>
              <a:buNone/>
              <a:defRPr sz="17300">
                <a:solidFill>
                  <a:schemeClr val="accent5"/>
                </a:solidFill>
              </a:defRPr>
            </a:lvl5pPr>
            <a:lvl6pPr lvl="5" rtl="0" algn="ctr">
              <a:spcBef>
                <a:spcPts val="0"/>
              </a:spcBef>
              <a:spcAft>
                <a:spcPts val="0"/>
              </a:spcAft>
              <a:buClr>
                <a:schemeClr val="accent5"/>
              </a:buClr>
              <a:buSzPts val="17300"/>
              <a:buNone/>
              <a:defRPr sz="17300">
                <a:solidFill>
                  <a:schemeClr val="accent5"/>
                </a:solidFill>
              </a:defRPr>
            </a:lvl6pPr>
            <a:lvl7pPr lvl="6" rtl="0" algn="ctr">
              <a:spcBef>
                <a:spcPts val="0"/>
              </a:spcBef>
              <a:spcAft>
                <a:spcPts val="0"/>
              </a:spcAft>
              <a:buClr>
                <a:schemeClr val="accent5"/>
              </a:buClr>
              <a:buSzPts val="17300"/>
              <a:buNone/>
              <a:defRPr sz="17300">
                <a:solidFill>
                  <a:schemeClr val="accent5"/>
                </a:solidFill>
              </a:defRPr>
            </a:lvl7pPr>
            <a:lvl8pPr lvl="7" rtl="0" algn="ctr">
              <a:spcBef>
                <a:spcPts val="0"/>
              </a:spcBef>
              <a:spcAft>
                <a:spcPts val="0"/>
              </a:spcAft>
              <a:buClr>
                <a:schemeClr val="accent5"/>
              </a:buClr>
              <a:buSzPts val="17300"/>
              <a:buNone/>
              <a:defRPr sz="17300">
                <a:solidFill>
                  <a:schemeClr val="accent5"/>
                </a:solidFill>
              </a:defRPr>
            </a:lvl8pPr>
            <a:lvl9pPr lvl="8" rtl="0" algn="ctr">
              <a:spcBef>
                <a:spcPts val="0"/>
              </a:spcBef>
              <a:spcAft>
                <a:spcPts val="0"/>
              </a:spcAft>
              <a:buClr>
                <a:schemeClr val="accent5"/>
              </a:buClr>
              <a:buSzPts val="17300"/>
              <a:buNone/>
              <a:defRPr sz="17300">
                <a:solidFill>
                  <a:schemeClr val="accent5"/>
                </a:solidFill>
              </a:defRPr>
            </a:lvl9pPr>
          </a:lstStyle>
          <a:p>
            <a:r>
              <a:t>xx%</a:t>
            </a:r>
          </a:p>
        </p:txBody>
      </p:sp>
      <p:sp>
        <p:nvSpPr>
          <p:cNvPr id="55" name="Google Shape;55;g2faed050f22_1_47"/>
          <p:cNvSpPr txBox="1"/>
          <p:nvPr>
            <p:ph idx="1" type="body"/>
          </p:nvPr>
        </p:nvSpPr>
        <p:spPr>
          <a:xfrm>
            <a:off x="517200" y="3892600"/>
            <a:ext cx="11157600" cy="1428900"/>
          </a:xfrm>
          <a:prstGeom prst="rect">
            <a:avLst/>
          </a:prstGeom>
        </p:spPr>
        <p:txBody>
          <a:bodyPr anchorCtr="0" anchor="t" bIns="121900" lIns="121900" spcFirstLastPara="1" rIns="121900" wrap="square" tIns="121900">
            <a:normAutofit/>
          </a:bodyPr>
          <a:lstStyle>
            <a:lvl1pPr indent="-381000" lvl="0" marL="457200" rtl="0" algn="ctr">
              <a:spcBef>
                <a:spcPts val="0"/>
              </a:spcBef>
              <a:spcAft>
                <a:spcPts val="0"/>
              </a:spcAft>
              <a:buSzPts val="2400"/>
              <a:buChar char="●"/>
              <a:defRPr/>
            </a:lvl1pPr>
            <a:lvl2pPr indent="-349250" lvl="1" marL="914400" rtl="0" algn="ctr">
              <a:spcBef>
                <a:spcPts val="0"/>
              </a:spcBef>
              <a:spcAft>
                <a:spcPts val="0"/>
              </a:spcAft>
              <a:buSzPts val="1900"/>
              <a:buChar char="○"/>
              <a:defRPr/>
            </a:lvl2pPr>
            <a:lvl3pPr indent="-349250" lvl="2" marL="1371600" rtl="0" algn="ctr">
              <a:spcBef>
                <a:spcPts val="0"/>
              </a:spcBef>
              <a:spcAft>
                <a:spcPts val="0"/>
              </a:spcAft>
              <a:buSzPts val="1900"/>
              <a:buChar char="■"/>
              <a:defRPr/>
            </a:lvl3pPr>
            <a:lvl4pPr indent="-349250" lvl="3" marL="1828800" rtl="0" algn="ctr">
              <a:spcBef>
                <a:spcPts val="0"/>
              </a:spcBef>
              <a:spcAft>
                <a:spcPts val="0"/>
              </a:spcAft>
              <a:buSzPts val="1900"/>
              <a:buChar char="●"/>
              <a:defRPr/>
            </a:lvl4pPr>
            <a:lvl5pPr indent="-349250" lvl="4" marL="2286000" rtl="0" algn="ctr">
              <a:spcBef>
                <a:spcPts val="0"/>
              </a:spcBef>
              <a:spcAft>
                <a:spcPts val="0"/>
              </a:spcAft>
              <a:buSzPts val="1900"/>
              <a:buChar char="○"/>
              <a:defRPr/>
            </a:lvl5pPr>
            <a:lvl6pPr indent="-349250" lvl="5" marL="2743200" rtl="0" algn="ctr">
              <a:spcBef>
                <a:spcPts val="0"/>
              </a:spcBef>
              <a:spcAft>
                <a:spcPts val="0"/>
              </a:spcAft>
              <a:buSzPts val="1900"/>
              <a:buChar char="■"/>
              <a:defRPr/>
            </a:lvl6pPr>
            <a:lvl7pPr indent="-349250" lvl="6" marL="3200400" rtl="0" algn="ctr">
              <a:spcBef>
                <a:spcPts val="0"/>
              </a:spcBef>
              <a:spcAft>
                <a:spcPts val="0"/>
              </a:spcAft>
              <a:buSzPts val="1900"/>
              <a:buChar char="●"/>
              <a:defRPr/>
            </a:lvl7pPr>
            <a:lvl8pPr indent="-349250" lvl="7" marL="3657600" rtl="0" algn="ctr">
              <a:spcBef>
                <a:spcPts val="0"/>
              </a:spcBef>
              <a:spcAft>
                <a:spcPts val="0"/>
              </a:spcAft>
              <a:buSzPts val="1900"/>
              <a:buChar char="○"/>
              <a:defRPr/>
            </a:lvl8pPr>
            <a:lvl9pPr indent="-349250" lvl="8" marL="4114800" rtl="0" algn="ctr">
              <a:spcBef>
                <a:spcPts val="0"/>
              </a:spcBef>
              <a:spcAft>
                <a:spcPts val="0"/>
              </a:spcAft>
              <a:buSzPts val="1900"/>
              <a:buChar char="■"/>
              <a:defRPr/>
            </a:lvl9pPr>
          </a:lstStyle>
          <a:p/>
        </p:txBody>
      </p:sp>
      <p:sp>
        <p:nvSpPr>
          <p:cNvPr id="56" name="Google Shape;56;g2faed050f22_1_4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g2faed050f22_1_5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g2faed050f22_1_11"/>
          <p:cNvCxnSpPr/>
          <p:nvPr/>
        </p:nvCxnSpPr>
        <p:spPr>
          <a:xfrm>
            <a:off x="5812802" y="3756618"/>
            <a:ext cx="5664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g2faed050f22_1_11"/>
          <p:cNvSpPr txBox="1"/>
          <p:nvPr>
            <p:ph type="title"/>
          </p:nvPr>
        </p:nvSpPr>
        <p:spPr>
          <a:xfrm>
            <a:off x="641000" y="2353267"/>
            <a:ext cx="10962900" cy="12099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6400"/>
              <a:buNone/>
              <a:defRPr sz="6400"/>
            </a:lvl1pPr>
            <a:lvl2pPr lvl="1" rtl="0" algn="ctr">
              <a:spcBef>
                <a:spcPts val="0"/>
              </a:spcBef>
              <a:spcAft>
                <a:spcPts val="0"/>
              </a:spcAft>
              <a:buSzPts val="6400"/>
              <a:buNone/>
              <a:defRPr sz="6400"/>
            </a:lvl2pPr>
            <a:lvl3pPr lvl="2" rtl="0" algn="ctr">
              <a:spcBef>
                <a:spcPts val="0"/>
              </a:spcBef>
              <a:spcAft>
                <a:spcPts val="0"/>
              </a:spcAft>
              <a:buSzPts val="6400"/>
              <a:buNone/>
              <a:defRPr sz="6400"/>
            </a:lvl3pPr>
            <a:lvl4pPr lvl="3" rtl="0" algn="ctr">
              <a:spcBef>
                <a:spcPts val="0"/>
              </a:spcBef>
              <a:spcAft>
                <a:spcPts val="0"/>
              </a:spcAft>
              <a:buSzPts val="6400"/>
              <a:buNone/>
              <a:defRPr sz="6400"/>
            </a:lvl4pPr>
            <a:lvl5pPr lvl="4" rtl="0" algn="ctr">
              <a:spcBef>
                <a:spcPts val="0"/>
              </a:spcBef>
              <a:spcAft>
                <a:spcPts val="0"/>
              </a:spcAft>
              <a:buSzPts val="6400"/>
              <a:buNone/>
              <a:defRPr sz="6400"/>
            </a:lvl5pPr>
            <a:lvl6pPr lvl="5" rtl="0" algn="ctr">
              <a:spcBef>
                <a:spcPts val="0"/>
              </a:spcBef>
              <a:spcAft>
                <a:spcPts val="0"/>
              </a:spcAft>
              <a:buSzPts val="6400"/>
              <a:buNone/>
              <a:defRPr sz="6400"/>
            </a:lvl6pPr>
            <a:lvl7pPr lvl="6" rtl="0" algn="ctr">
              <a:spcBef>
                <a:spcPts val="0"/>
              </a:spcBef>
              <a:spcAft>
                <a:spcPts val="0"/>
              </a:spcAft>
              <a:buSzPts val="6400"/>
              <a:buNone/>
              <a:defRPr sz="6400"/>
            </a:lvl7pPr>
            <a:lvl8pPr lvl="7" rtl="0" algn="ctr">
              <a:spcBef>
                <a:spcPts val="0"/>
              </a:spcBef>
              <a:spcAft>
                <a:spcPts val="0"/>
              </a:spcAft>
              <a:buSzPts val="6400"/>
              <a:buNone/>
              <a:defRPr sz="6400"/>
            </a:lvl8pPr>
            <a:lvl9pPr lvl="8" rtl="0" algn="ctr">
              <a:spcBef>
                <a:spcPts val="0"/>
              </a:spcBef>
              <a:spcAft>
                <a:spcPts val="0"/>
              </a:spcAft>
              <a:buSzPts val="6400"/>
              <a:buNone/>
              <a:defRPr sz="6400"/>
            </a:lvl9pPr>
          </a:lstStyle>
          <a:p/>
        </p:txBody>
      </p:sp>
      <p:sp>
        <p:nvSpPr>
          <p:cNvPr id="19" name="Google Shape;19;g2faed050f22_1_1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g2faed050f22_1_15"/>
          <p:cNvCxnSpPr/>
          <p:nvPr/>
        </p:nvCxnSpPr>
        <p:spPr>
          <a:xfrm>
            <a:off x="656750" y="1680378"/>
            <a:ext cx="5664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g2faed050f22_1_15"/>
          <p:cNvSpPr txBox="1"/>
          <p:nvPr>
            <p:ph type="title"/>
          </p:nvPr>
        </p:nvSpPr>
        <p:spPr>
          <a:xfrm>
            <a:off x="517200" y="610700"/>
            <a:ext cx="11157600" cy="914700"/>
          </a:xfrm>
          <a:prstGeom prst="rect">
            <a:avLst/>
          </a:prstGeom>
        </p:spPr>
        <p:txBody>
          <a:bodyPr anchorCtr="0" anchor="b" bIns="121900" lIns="121900" spcFirstLastPara="1" rIns="121900" wrap="square" tIns="121900">
            <a:norm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3" name="Google Shape;23;g2faed050f22_1_15"/>
          <p:cNvSpPr txBox="1"/>
          <p:nvPr>
            <p:ph idx="1" type="body"/>
          </p:nvPr>
        </p:nvSpPr>
        <p:spPr>
          <a:xfrm>
            <a:off x="517200" y="1986432"/>
            <a:ext cx="11157600" cy="4105200"/>
          </a:xfrm>
          <a:prstGeom prst="rect">
            <a:avLst/>
          </a:prstGeom>
        </p:spPr>
        <p:txBody>
          <a:bodyPr anchorCtr="0" anchor="t"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24" name="Google Shape;24;g2faed050f22_1_1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g2faed050f22_1_20"/>
          <p:cNvCxnSpPr/>
          <p:nvPr/>
        </p:nvCxnSpPr>
        <p:spPr>
          <a:xfrm>
            <a:off x="656750" y="1680378"/>
            <a:ext cx="5664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g2faed050f22_1_20"/>
          <p:cNvSpPr txBox="1"/>
          <p:nvPr>
            <p:ph type="title"/>
          </p:nvPr>
        </p:nvSpPr>
        <p:spPr>
          <a:xfrm>
            <a:off x="517200" y="610700"/>
            <a:ext cx="11157600" cy="914700"/>
          </a:xfrm>
          <a:prstGeom prst="rect">
            <a:avLst/>
          </a:prstGeom>
        </p:spPr>
        <p:txBody>
          <a:bodyPr anchorCtr="0" anchor="b" bIns="121900" lIns="121900" spcFirstLastPara="1" rIns="121900" wrap="square" tIns="121900">
            <a:norm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8" name="Google Shape;28;g2faed050f22_1_20"/>
          <p:cNvSpPr txBox="1"/>
          <p:nvPr>
            <p:ph idx="1" type="body"/>
          </p:nvPr>
        </p:nvSpPr>
        <p:spPr>
          <a:xfrm>
            <a:off x="517200" y="1986433"/>
            <a:ext cx="5333100" cy="410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9" name="Google Shape;29;g2faed050f22_1_20"/>
          <p:cNvSpPr txBox="1"/>
          <p:nvPr>
            <p:ph idx="2" type="body"/>
          </p:nvPr>
        </p:nvSpPr>
        <p:spPr>
          <a:xfrm>
            <a:off x="6341600" y="1986433"/>
            <a:ext cx="5333100" cy="410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0" name="Google Shape;30;g2faed050f22_1_2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g2faed050f22_1_26"/>
          <p:cNvSpPr txBox="1"/>
          <p:nvPr>
            <p:ph type="title"/>
          </p:nvPr>
        </p:nvSpPr>
        <p:spPr>
          <a:xfrm>
            <a:off x="517200" y="610700"/>
            <a:ext cx="11157600" cy="914700"/>
          </a:xfrm>
          <a:prstGeom prst="rect">
            <a:avLst/>
          </a:prstGeom>
        </p:spPr>
        <p:txBody>
          <a:bodyPr anchorCtr="0" anchor="b" bIns="121900" lIns="121900" spcFirstLastPara="1" rIns="121900" wrap="square" tIns="121900">
            <a:norm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3" name="Google Shape;33;g2faed050f22_1_2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g2faed050f22_1_29"/>
          <p:cNvCxnSpPr/>
          <p:nvPr/>
        </p:nvCxnSpPr>
        <p:spPr>
          <a:xfrm>
            <a:off x="652291" y="1883036"/>
            <a:ext cx="4419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g2faed050f22_1_29"/>
          <p:cNvSpPr txBox="1"/>
          <p:nvPr>
            <p:ph type="title"/>
          </p:nvPr>
        </p:nvSpPr>
        <p:spPr>
          <a:xfrm>
            <a:off x="517200" y="740800"/>
            <a:ext cx="3744000" cy="1007700"/>
          </a:xfrm>
          <a:prstGeom prst="rect">
            <a:avLst/>
          </a:prstGeom>
        </p:spPr>
        <p:txBody>
          <a:bodyPr anchorCtr="0" anchor="b" bIns="121900" lIns="121900" spcFirstLastPara="1" rIns="121900" wrap="square" tIns="12190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
        <p:nvSpPr>
          <p:cNvPr id="37" name="Google Shape;37;g2faed050f22_1_29"/>
          <p:cNvSpPr txBox="1"/>
          <p:nvPr>
            <p:ph idx="1" type="body"/>
          </p:nvPr>
        </p:nvSpPr>
        <p:spPr>
          <a:xfrm>
            <a:off x="517200" y="2125367"/>
            <a:ext cx="3744000" cy="3574800"/>
          </a:xfrm>
          <a:prstGeom prst="rect">
            <a:avLst/>
          </a:prstGeom>
        </p:spPr>
        <p:txBody>
          <a:bodyPr anchorCtr="0" anchor="t" bIns="121900" lIns="121900" spcFirstLastPara="1" rIns="121900" wrap="square" tIns="121900">
            <a:norm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8" name="Google Shape;38;g2faed050f22_1_2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g2faed050f22_1_34"/>
          <p:cNvSpPr txBox="1"/>
          <p:nvPr>
            <p:ph type="title"/>
          </p:nvPr>
        </p:nvSpPr>
        <p:spPr>
          <a:xfrm>
            <a:off x="653667" y="701800"/>
            <a:ext cx="7491600" cy="5454300"/>
          </a:xfrm>
          <a:prstGeom prst="rect">
            <a:avLst/>
          </a:prstGeom>
        </p:spPr>
        <p:txBody>
          <a:bodyPr anchorCtr="0" anchor="ctr" bIns="121900" lIns="121900" spcFirstLastPara="1" rIns="121900" wrap="square" tIns="121900">
            <a:normAutofit/>
          </a:bodyPr>
          <a:lstStyle>
            <a:lvl1pPr lvl="0" rtl="0">
              <a:spcBef>
                <a:spcPts val="0"/>
              </a:spcBef>
              <a:spcAft>
                <a:spcPts val="0"/>
              </a:spcAft>
              <a:buSzPts val="6400"/>
              <a:buNone/>
              <a:defRPr sz="6400"/>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p:txBody>
      </p:sp>
      <p:sp>
        <p:nvSpPr>
          <p:cNvPr id="41" name="Google Shape;41;g2faed050f22_1_3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g2faed050f22_1_37"/>
          <p:cNvSpPr/>
          <p:nvPr/>
        </p:nvSpPr>
        <p:spPr>
          <a:xfrm>
            <a:off x="6096000" y="-100"/>
            <a:ext cx="6096000" cy="6858000"/>
          </a:xfrm>
          <a:prstGeom prst="rect">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44" name="Google Shape;44;g2faed050f22_1_37"/>
          <p:cNvCxnSpPr/>
          <p:nvPr/>
        </p:nvCxnSpPr>
        <p:spPr>
          <a:xfrm>
            <a:off x="6706233" y="5994004"/>
            <a:ext cx="7212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g2faed050f22_1_37"/>
          <p:cNvSpPr txBox="1"/>
          <p:nvPr>
            <p:ph type="title"/>
          </p:nvPr>
        </p:nvSpPr>
        <p:spPr>
          <a:xfrm>
            <a:off x="354000" y="1612100"/>
            <a:ext cx="5393700" cy="20085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5100"/>
              <a:buNone/>
              <a:defRPr sz="5100"/>
            </a:lvl1pPr>
            <a:lvl2pPr lvl="1" rtl="0" algn="ctr">
              <a:spcBef>
                <a:spcPts val="0"/>
              </a:spcBef>
              <a:spcAft>
                <a:spcPts val="0"/>
              </a:spcAft>
              <a:buSzPts val="5100"/>
              <a:buNone/>
              <a:defRPr sz="5100"/>
            </a:lvl2pPr>
            <a:lvl3pPr lvl="2" rtl="0" algn="ctr">
              <a:spcBef>
                <a:spcPts val="0"/>
              </a:spcBef>
              <a:spcAft>
                <a:spcPts val="0"/>
              </a:spcAft>
              <a:buSzPts val="5100"/>
              <a:buNone/>
              <a:defRPr sz="5100"/>
            </a:lvl3pPr>
            <a:lvl4pPr lvl="3" rtl="0" algn="ctr">
              <a:spcBef>
                <a:spcPts val="0"/>
              </a:spcBef>
              <a:spcAft>
                <a:spcPts val="0"/>
              </a:spcAft>
              <a:buSzPts val="5100"/>
              <a:buNone/>
              <a:defRPr sz="5100"/>
            </a:lvl4pPr>
            <a:lvl5pPr lvl="4" rtl="0" algn="ctr">
              <a:spcBef>
                <a:spcPts val="0"/>
              </a:spcBef>
              <a:spcAft>
                <a:spcPts val="0"/>
              </a:spcAft>
              <a:buSzPts val="5100"/>
              <a:buNone/>
              <a:defRPr sz="5100"/>
            </a:lvl5pPr>
            <a:lvl6pPr lvl="5" rtl="0" algn="ctr">
              <a:spcBef>
                <a:spcPts val="0"/>
              </a:spcBef>
              <a:spcAft>
                <a:spcPts val="0"/>
              </a:spcAft>
              <a:buSzPts val="5100"/>
              <a:buNone/>
              <a:defRPr sz="5100"/>
            </a:lvl6pPr>
            <a:lvl7pPr lvl="6" rtl="0" algn="ctr">
              <a:spcBef>
                <a:spcPts val="0"/>
              </a:spcBef>
              <a:spcAft>
                <a:spcPts val="0"/>
              </a:spcAft>
              <a:buSzPts val="5100"/>
              <a:buNone/>
              <a:defRPr sz="5100"/>
            </a:lvl7pPr>
            <a:lvl8pPr lvl="7" rtl="0" algn="ctr">
              <a:spcBef>
                <a:spcPts val="0"/>
              </a:spcBef>
              <a:spcAft>
                <a:spcPts val="0"/>
              </a:spcAft>
              <a:buSzPts val="5100"/>
              <a:buNone/>
              <a:defRPr sz="5100"/>
            </a:lvl8pPr>
            <a:lvl9pPr lvl="8" rtl="0" algn="ctr">
              <a:spcBef>
                <a:spcPts val="0"/>
              </a:spcBef>
              <a:spcAft>
                <a:spcPts val="0"/>
              </a:spcAft>
              <a:buSzPts val="5100"/>
              <a:buNone/>
              <a:defRPr sz="5100"/>
            </a:lvl9pPr>
          </a:lstStyle>
          <a:p/>
        </p:txBody>
      </p:sp>
      <p:sp>
        <p:nvSpPr>
          <p:cNvPr id="46" name="Google Shape;46;g2faed050f22_1_37"/>
          <p:cNvSpPr txBox="1"/>
          <p:nvPr>
            <p:ph idx="1" type="subTitle"/>
          </p:nvPr>
        </p:nvSpPr>
        <p:spPr>
          <a:xfrm>
            <a:off x="354000" y="3692001"/>
            <a:ext cx="5393700" cy="17940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Clr>
                <a:schemeClr val="accent5"/>
              </a:buClr>
              <a:buSzPts val="2800"/>
              <a:buNone/>
              <a:defRPr sz="2800">
                <a:solidFill>
                  <a:schemeClr val="accent5"/>
                </a:solidFill>
              </a:defRPr>
            </a:lvl1pPr>
            <a:lvl2pPr lvl="1" rtl="0" algn="ctr">
              <a:lnSpc>
                <a:spcPct val="100000"/>
              </a:lnSpc>
              <a:spcBef>
                <a:spcPts val="0"/>
              </a:spcBef>
              <a:spcAft>
                <a:spcPts val="0"/>
              </a:spcAft>
              <a:buClr>
                <a:schemeClr val="accent5"/>
              </a:buClr>
              <a:buSzPts val="2800"/>
              <a:buNone/>
              <a:defRPr sz="2800">
                <a:solidFill>
                  <a:schemeClr val="accent5"/>
                </a:solidFill>
              </a:defRPr>
            </a:lvl2pPr>
            <a:lvl3pPr lvl="2" rtl="0" algn="ctr">
              <a:lnSpc>
                <a:spcPct val="100000"/>
              </a:lnSpc>
              <a:spcBef>
                <a:spcPts val="0"/>
              </a:spcBef>
              <a:spcAft>
                <a:spcPts val="0"/>
              </a:spcAft>
              <a:buClr>
                <a:schemeClr val="accent5"/>
              </a:buClr>
              <a:buSzPts val="2800"/>
              <a:buNone/>
              <a:defRPr sz="2800">
                <a:solidFill>
                  <a:schemeClr val="accent5"/>
                </a:solidFill>
              </a:defRPr>
            </a:lvl3pPr>
            <a:lvl4pPr lvl="3" rtl="0" algn="ctr">
              <a:lnSpc>
                <a:spcPct val="100000"/>
              </a:lnSpc>
              <a:spcBef>
                <a:spcPts val="0"/>
              </a:spcBef>
              <a:spcAft>
                <a:spcPts val="0"/>
              </a:spcAft>
              <a:buClr>
                <a:schemeClr val="accent5"/>
              </a:buClr>
              <a:buSzPts val="2800"/>
              <a:buNone/>
              <a:defRPr sz="2800">
                <a:solidFill>
                  <a:schemeClr val="accent5"/>
                </a:solidFill>
              </a:defRPr>
            </a:lvl4pPr>
            <a:lvl5pPr lvl="4" rtl="0" algn="ctr">
              <a:lnSpc>
                <a:spcPct val="100000"/>
              </a:lnSpc>
              <a:spcBef>
                <a:spcPts val="0"/>
              </a:spcBef>
              <a:spcAft>
                <a:spcPts val="0"/>
              </a:spcAft>
              <a:buClr>
                <a:schemeClr val="accent5"/>
              </a:buClr>
              <a:buSzPts val="2800"/>
              <a:buNone/>
              <a:defRPr sz="2800">
                <a:solidFill>
                  <a:schemeClr val="accent5"/>
                </a:solidFill>
              </a:defRPr>
            </a:lvl5pPr>
            <a:lvl6pPr lvl="5" rtl="0" algn="ctr">
              <a:lnSpc>
                <a:spcPct val="100000"/>
              </a:lnSpc>
              <a:spcBef>
                <a:spcPts val="0"/>
              </a:spcBef>
              <a:spcAft>
                <a:spcPts val="0"/>
              </a:spcAft>
              <a:buClr>
                <a:schemeClr val="accent5"/>
              </a:buClr>
              <a:buSzPts val="2800"/>
              <a:buNone/>
              <a:defRPr sz="2800">
                <a:solidFill>
                  <a:schemeClr val="accent5"/>
                </a:solidFill>
              </a:defRPr>
            </a:lvl6pPr>
            <a:lvl7pPr lvl="6" rtl="0" algn="ctr">
              <a:lnSpc>
                <a:spcPct val="100000"/>
              </a:lnSpc>
              <a:spcBef>
                <a:spcPts val="0"/>
              </a:spcBef>
              <a:spcAft>
                <a:spcPts val="0"/>
              </a:spcAft>
              <a:buClr>
                <a:schemeClr val="accent5"/>
              </a:buClr>
              <a:buSzPts val="2800"/>
              <a:buNone/>
              <a:defRPr sz="2800">
                <a:solidFill>
                  <a:schemeClr val="accent5"/>
                </a:solidFill>
              </a:defRPr>
            </a:lvl7pPr>
            <a:lvl8pPr lvl="7" rtl="0" algn="ctr">
              <a:lnSpc>
                <a:spcPct val="100000"/>
              </a:lnSpc>
              <a:spcBef>
                <a:spcPts val="0"/>
              </a:spcBef>
              <a:spcAft>
                <a:spcPts val="0"/>
              </a:spcAft>
              <a:buClr>
                <a:schemeClr val="accent5"/>
              </a:buClr>
              <a:buSzPts val="2800"/>
              <a:buNone/>
              <a:defRPr sz="2800">
                <a:solidFill>
                  <a:schemeClr val="accent5"/>
                </a:solidFill>
              </a:defRPr>
            </a:lvl8pPr>
            <a:lvl9pPr lvl="8" rtl="0" algn="ctr">
              <a:lnSpc>
                <a:spcPct val="100000"/>
              </a:lnSpc>
              <a:spcBef>
                <a:spcPts val="0"/>
              </a:spcBef>
              <a:spcAft>
                <a:spcPts val="0"/>
              </a:spcAft>
              <a:buClr>
                <a:schemeClr val="accent5"/>
              </a:buClr>
              <a:buSzPts val="2800"/>
              <a:buNone/>
              <a:defRPr sz="2800">
                <a:solidFill>
                  <a:schemeClr val="accent5"/>
                </a:solidFill>
              </a:defRPr>
            </a:lvl9pPr>
          </a:lstStyle>
          <a:p/>
        </p:txBody>
      </p:sp>
      <p:sp>
        <p:nvSpPr>
          <p:cNvPr id="47" name="Google Shape;47;g2faed050f22_1_37"/>
          <p:cNvSpPr txBox="1"/>
          <p:nvPr>
            <p:ph idx="2" type="body"/>
          </p:nvPr>
        </p:nvSpPr>
        <p:spPr>
          <a:xfrm>
            <a:off x="6586000" y="965600"/>
            <a:ext cx="5115900" cy="4926900"/>
          </a:xfrm>
          <a:prstGeom prst="rect">
            <a:avLst/>
          </a:prstGeom>
        </p:spPr>
        <p:txBody>
          <a:bodyPr anchorCtr="0" anchor="ctr"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48" name="Google Shape;48;g2faed050f22_1_3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g2faed050f22_1_44"/>
          <p:cNvSpPr txBox="1"/>
          <p:nvPr>
            <p:ph idx="1" type="body"/>
          </p:nvPr>
        </p:nvSpPr>
        <p:spPr>
          <a:xfrm>
            <a:off x="426000" y="5644967"/>
            <a:ext cx="7998300" cy="798300"/>
          </a:xfrm>
          <a:prstGeom prst="rect">
            <a:avLst/>
          </a:prstGeom>
        </p:spPr>
        <p:txBody>
          <a:bodyPr anchorCtr="0" anchor="ctr" bIns="121900" lIns="121900" spcFirstLastPara="1" rIns="121900" wrap="square" tIns="121900">
            <a:normAutofit/>
          </a:bodyPr>
          <a:lstStyle>
            <a:lvl1pPr indent="-228600" lvl="0" marL="457200" rtl="0">
              <a:lnSpc>
                <a:spcPct val="100000"/>
              </a:lnSpc>
              <a:spcBef>
                <a:spcPts val="0"/>
              </a:spcBef>
              <a:spcAft>
                <a:spcPts val="0"/>
              </a:spcAft>
              <a:buSzPts val="2400"/>
              <a:buFont typeface="Roboto Slab"/>
              <a:buNone/>
              <a:defRPr>
                <a:latin typeface="Roboto Slab"/>
                <a:ea typeface="Roboto Slab"/>
                <a:cs typeface="Roboto Slab"/>
                <a:sym typeface="Roboto Slab"/>
              </a:defRPr>
            </a:lvl1pPr>
          </a:lstStyle>
          <a:p/>
        </p:txBody>
      </p:sp>
      <p:sp>
        <p:nvSpPr>
          <p:cNvPr id="51" name="Google Shape;51;g2faed050f22_1_4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g2faed050f22_1_0"/>
          <p:cNvSpPr txBox="1"/>
          <p:nvPr>
            <p:ph type="title"/>
          </p:nvPr>
        </p:nvSpPr>
        <p:spPr>
          <a:xfrm>
            <a:off x="517200" y="610700"/>
            <a:ext cx="11157600" cy="914700"/>
          </a:xfrm>
          <a:prstGeom prst="rect">
            <a:avLst/>
          </a:prstGeom>
          <a:noFill/>
          <a:ln>
            <a:noFill/>
          </a:ln>
        </p:spPr>
        <p:txBody>
          <a:bodyPr anchorCtr="0" anchor="b" bIns="121900" lIns="121900" spcFirstLastPara="1" rIns="121900" wrap="square" tIns="121900">
            <a:normAutofit/>
          </a:bodyPr>
          <a:lstStyle>
            <a:lvl1pPr lvl="0" rtl="0">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1pPr>
            <a:lvl2pPr lvl="1" rtl="0">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2pPr>
            <a:lvl3pPr lvl="2" rtl="0">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3pPr>
            <a:lvl4pPr lvl="3" rtl="0">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4pPr>
            <a:lvl5pPr lvl="4" rtl="0">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5pPr>
            <a:lvl6pPr lvl="5" rtl="0">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6pPr>
            <a:lvl7pPr lvl="6" rtl="0">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7pPr>
            <a:lvl8pPr lvl="7" rtl="0">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8pPr>
            <a:lvl9pPr lvl="8" rtl="0">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9pPr>
          </a:lstStyle>
          <a:p/>
        </p:txBody>
      </p:sp>
      <p:sp>
        <p:nvSpPr>
          <p:cNvPr id="7" name="Google Shape;7;g2faed050f22_1_0"/>
          <p:cNvSpPr txBox="1"/>
          <p:nvPr>
            <p:ph idx="1" type="body"/>
          </p:nvPr>
        </p:nvSpPr>
        <p:spPr>
          <a:xfrm>
            <a:off x="517200" y="1986432"/>
            <a:ext cx="11157600" cy="4105200"/>
          </a:xfrm>
          <a:prstGeom prst="rect">
            <a:avLst/>
          </a:prstGeom>
          <a:noFill/>
          <a:ln>
            <a:noFill/>
          </a:ln>
        </p:spPr>
        <p:txBody>
          <a:bodyPr anchorCtr="0" anchor="t" bIns="121900" lIns="121900" spcFirstLastPara="1" rIns="121900" wrap="square" tIns="121900">
            <a:normAutofit/>
          </a:bodyPr>
          <a:lstStyle>
            <a:lvl1pPr indent="-381000" lvl="0" marL="457200" rtl="0">
              <a:lnSpc>
                <a:spcPct val="115000"/>
              </a:lnSpc>
              <a:spcBef>
                <a:spcPts val="0"/>
              </a:spcBef>
              <a:spcAft>
                <a:spcPts val="0"/>
              </a:spcAft>
              <a:buClr>
                <a:schemeClr val="dk1"/>
              </a:buClr>
              <a:buSzPts val="2400"/>
              <a:buFont typeface="Roboto"/>
              <a:buChar char="●"/>
              <a:defRPr sz="2400">
                <a:solidFill>
                  <a:schemeClr val="dk1"/>
                </a:solidFill>
                <a:latin typeface="Roboto"/>
                <a:ea typeface="Roboto"/>
                <a:cs typeface="Roboto"/>
                <a:sym typeface="Roboto"/>
              </a:defRPr>
            </a:lvl1pPr>
            <a:lvl2pPr indent="-349250" lvl="1" marL="914400" rtl="0">
              <a:lnSpc>
                <a:spcPct val="115000"/>
              </a:lnSpc>
              <a:spcBef>
                <a:spcPts val="0"/>
              </a:spcBef>
              <a:spcAft>
                <a:spcPts val="0"/>
              </a:spcAft>
              <a:buClr>
                <a:schemeClr val="dk1"/>
              </a:buClr>
              <a:buSzPts val="1900"/>
              <a:buFont typeface="Roboto"/>
              <a:buChar char="○"/>
              <a:defRPr sz="1900">
                <a:solidFill>
                  <a:schemeClr val="dk1"/>
                </a:solidFill>
                <a:latin typeface="Roboto"/>
                <a:ea typeface="Roboto"/>
                <a:cs typeface="Roboto"/>
                <a:sym typeface="Roboto"/>
              </a:defRPr>
            </a:lvl2pPr>
            <a:lvl3pPr indent="-349250" lvl="2" marL="1371600" rtl="0">
              <a:lnSpc>
                <a:spcPct val="115000"/>
              </a:lnSpc>
              <a:spcBef>
                <a:spcPts val="0"/>
              </a:spcBef>
              <a:spcAft>
                <a:spcPts val="0"/>
              </a:spcAft>
              <a:buClr>
                <a:schemeClr val="dk1"/>
              </a:buClr>
              <a:buSzPts val="1900"/>
              <a:buFont typeface="Roboto"/>
              <a:buChar char="■"/>
              <a:defRPr sz="1900">
                <a:solidFill>
                  <a:schemeClr val="dk1"/>
                </a:solidFill>
                <a:latin typeface="Roboto"/>
                <a:ea typeface="Roboto"/>
                <a:cs typeface="Roboto"/>
                <a:sym typeface="Roboto"/>
              </a:defRPr>
            </a:lvl3pPr>
            <a:lvl4pPr indent="-349250" lvl="3" marL="1828800" rtl="0">
              <a:lnSpc>
                <a:spcPct val="115000"/>
              </a:lnSpc>
              <a:spcBef>
                <a:spcPts val="0"/>
              </a:spcBef>
              <a:spcAft>
                <a:spcPts val="0"/>
              </a:spcAft>
              <a:buClr>
                <a:schemeClr val="dk1"/>
              </a:buClr>
              <a:buSzPts val="1900"/>
              <a:buFont typeface="Roboto"/>
              <a:buChar char="●"/>
              <a:defRPr sz="1900">
                <a:solidFill>
                  <a:schemeClr val="dk1"/>
                </a:solidFill>
                <a:latin typeface="Roboto"/>
                <a:ea typeface="Roboto"/>
                <a:cs typeface="Roboto"/>
                <a:sym typeface="Roboto"/>
              </a:defRPr>
            </a:lvl4pPr>
            <a:lvl5pPr indent="-349250" lvl="4" marL="2286000" rtl="0">
              <a:lnSpc>
                <a:spcPct val="115000"/>
              </a:lnSpc>
              <a:spcBef>
                <a:spcPts val="0"/>
              </a:spcBef>
              <a:spcAft>
                <a:spcPts val="0"/>
              </a:spcAft>
              <a:buClr>
                <a:schemeClr val="dk1"/>
              </a:buClr>
              <a:buSzPts val="1900"/>
              <a:buFont typeface="Roboto"/>
              <a:buChar char="○"/>
              <a:defRPr sz="1900">
                <a:solidFill>
                  <a:schemeClr val="dk1"/>
                </a:solidFill>
                <a:latin typeface="Roboto"/>
                <a:ea typeface="Roboto"/>
                <a:cs typeface="Roboto"/>
                <a:sym typeface="Roboto"/>
              </a:defRPr>
            </a:lvl5pPr>
            <a:lvl6pPr indent="-349250" lvl="5" marL="2743200" rtl="0">
              <a:lnSpc>
                <a:spcPct val="115000"/>
              </a:lnSpc>
              <a:spcBef>
                <a:spcPts val="0"/>
              </a:spcBef>
              <a:spcAft>
                <a:spcPts val="0"/>
              </a:spcAft>
              <a:buClr>
                <a:schemeClr val="dk1"/>
              </a:buClr>
              <a:buSzPts val="1900"/>
              <a:buFont typeface="Roboto"/>
              <a:buChar char="■"/>
              <a:defRPr sz="1900">
                <a:solidFill>
                  <a:schemeClr val="dk1"/>
                </a:solidFill>
                <a:latin typeface="Roboto"/>
                <a:ea typeface="Roboto"/>
                <a:cs typeface="Roboto"/>
                <a:sym typeface="Roboto"/>
              </a:defRPr>
            </a:lvl6pPr>
            <a:lvl7pPr indent="-349250" lvl="6" marL="3200400" rtl="0">
              <a:lnSpc>
                <a:spcPct val="115000"/>
              </a:lnSpc>
              <a:spcBef>
                <a:spcPts val="0"/>
              </a:spcBef>
              <a:spcAft>
                <a:spcPts val="0"/>
              </a:spcAft>
              <a:buClr>
                <a:schemeClr val="dk1"/>
              </a:buClr>
              <a:buSzPts val="1900"/>
              <a:buFont typeface="Roboto"/>
              <a:buChar char="●"/>
              <a:defRPr sz="1900">
                <a:solidFill>
                  <a:schemeClr val="dk1"/>
                </a:solidFill>
                <a:latin typeface="Roboto"/>
                <a:ea typeface="Roboto"/>
                <a:cs typeface="Roboto"/>
                <a:sym typeface="Roboto"/>
              </a:defRPr>
            </a:lvl7pPr>
            <a:lvl8pPr indent="-349250" lvl="7" marL="3657600" rtl="0">
              <a:lnSpc>
                <a:spcPct val="115000"/>
              </a:lnSpc>
              <a:spcBef>
                <a:spcPts val="0"/>
              </a:spcBef>
              <a:spcAft>
                <a:spcPts val="0"/>
              </a:spcAft>
              <a:buClr>
                <a:schemeClr val="dk1"/>
              </a:buClr>
              <a:buSzPts val="1900"/>
              <a:buFont typeface="Roboto"/>
              <a:buChar char="○"/>
              <a:defRPr sz="1900">
                <a:solidFill>
                  <a:schemeClr val="dk1"/>
                </a:solidFill>
                <a:latin typeface="Roboto"/>
                <a:ea typeface="Roboto"/>
                <a:cs typeface="Roboto"/>
                <a:sym typeface="Roboto"/>
              </a:defRPr>
            </a:lvl8pPr>
            <a:lvl9pPr indent="-349250" lvl="8" marL="4114800" rtl="0">
              <a:lnSpc>
                <a:spcPct val="115000"/>
              </a:lnSpc>
              <a:spcBef>
                <a:spcPts val="0"/>
              </a:spcBef>
              <a:spcAft>
                <a:spcPts val="0"/>
              </a:spcAft>
              <a:buClr>
                <a:schemeClr val="dk1"/>
              </a:buClr>
              <a:buSzPts val="1900"/>
              <a:buFont typeface="Roboto"/>
              <a:buChar char="■"/>
              <a:defRPr sz="1900">
                <a:solidFill>
                  <a:schemeClr val="dk1"/>
                </a:solidFill>
                <a:latin typeface="Roboto"/>
                <a:ea typeface="Roboto"/>
                <a:cs typeface="Roboto"/>
                <a:sym typeface="Roboto"/>
              </a:defRPr>
            </a:lvl9pPr>
          </a:lstStyle>
          <a:p/>
        </p:txBody>
      </p:sp>
      <p:sp>
        <p:nvSpPr>
          <p:cNvPr id="8" name="Google Shape;8;g2faed050f22_1_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rtl="0" algn="r">
              <a:buNone/>
              <a:defRPr sz="1300">
                <a:solidFill>
                  <a:schemeClr val="dk1"/>
                </a:solidFill>
                <a:latin typeface="Roboto"/>
                <a:ea typeface="Roboto"/>
                <a:cs typeface="Roboto"/>
                <a:sym typeface="Roboto"/>
              </a:defRPr>
            </a:lvl1pPr>
            <a:lvl2pPr lvl="1" rtl="0" algn="r">
              <a:buNone/>
              <a:defRPr sz="1300">
                <a:solidFill>
                  <a:schemeClr val="dk1"/>
                </a:solidFill>
                <a:latin typeface="Roboto"/>
                <a:ea typeface="Roboto"/>
                <a:cs typeface="Roboto"/>
                <a:sym typeface="Roboto"/>
              </a:defRPr>
            </a:lvl2pPr>
            <a:lvl3pPr lvl="2" rtl="0" algn="r">
              <a:buNone/>
              <a:defRPr sz="1300">
                <a:solidFill>
                  <a:schemeClr val="dk1"/>
                </a:solidFill>
                <a:latin typeface="Roboto"/>
                <a:ea typeface="Roboto"/>
                <a:cs typeface="Roboto"/>
                <a:sym typeface="Roboto"/>
              </a:defRPr>
            </a:lvl3pPr>
            <a:lvl4pPr lvl="3" rtl="0" algn="r">
              <a:buNone/>
              <a:defRPr sz="1300">
                <a:solidFill>
                  <a:schemeClr val="dk1"/>
                </a:solidFill>
                <a:latin typeface="Roboto"/>
                <a:ea typeface="Roboto"/>
                <a:cs typeface="Roboto"/>
                <a:sym typeface="Roboto"/>
              </a:defRPr>
            </a:lvl4pPr>
            <a:lvl5pPr lvl="4" rtl="0" algn="r">
              <a:buNone/>
              <a:defRPr sz="1300">
                <a:solidFill>
                  <a:schemeClr val="dk1"/>
                </a:solidFill>
                <a:latin typeface="Roboto"/>
                <a:ea typeface="Roboto"/>
                <a:cs typeface="Roboto"/>
                <a:sym typeface="Roboto"/>
              </a:defRPr>
            </a:lvl5pPr>
            <a:lvl6pPr lvl="5" rtl="0" algn="r">
              <a:buNone/>
              <a:defRPr sz="1300">
                <a:solidFill>
                  <a:schemeClr val="dk1"/>
                </a:solidFill>
                <a:latin typeface="Roboto"/>
                <a:ea typeface="Roboto"/>
                <a:cs typeface="Roboto"/>
                <a:sym typeface="Roboto"/>
              </a:defRPr>
            </a:lvl6pPr>
            <a:lvl7pPr lvl="6" rtl="0" algn="r">
              <a:buNone/>
              <a:defRPr sz="1300">
                <a:solidFill>
                  <a:schemeClr val="dk1"/>
                </a:solidFill>
                <a:latin typeface="Roboto"/>
                <a:ea typeface="Roboto"/>
                <a:cs typeface="Roboto"/>
                <a:sym typeface="Roboto"/>
              </a:defRPr>
            </a:lvl7pPr>
            <a:lvl8pPr lvl="7" rtl="0" algn="r">
              <a:buNone/>
              <a:defRPr sz="1300">
                <a:solidFill>
                  <a:schemeClr val="dk1"/>
                </a:solidFill>
                <a:latin typeface="Roboto"/>
                <a:ea typeface="Roboto"/>
                <a:cs typeface="Roboto"/>
                <a:sym typeface="Roboto"/>
              </a:defRPr>
            </a:lvl8pPr>
            <a:lvl9pPr lvl="8" rtl="0" algn="r">
              <a:buNone/>
              <a:defRPr sz="13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CL"/>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1" Type="http://schemas.openxmlformats.org/officeDocument/2006/relationships/hyperlink" Target="https://developer.mozilla.org/en-US/docs/Learn/JavaScript/First_steps/What_is_JavaScript" TargetMode="External"/><Relationship Id="rId10" Type="http://schemas.openxmlformats.org/officeDocument/2006/relationships/hyperlink" Target="https://dart.dev/" TargetMode="External"/><Relationship Id="rId13" Type="http://schemas.openxmlformats.org/officeDocument/2006/relationships/hyperlink" Target="https://dart.dev/" TargetMode="External"/><Relationship Id="rId12" Type="http://schemas.openxmlformats.org/officeDocument/2006/relationships/hyperlink" Target="https://dart.dev/" TargetMode="External"/><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dart.dev/" TargetMode="External"/><Relationship Id="rId4" Type="http://schemas.openxmlformats.org/officeDocument/2006/relationships/hyperlink" Target="https://dart.dev/" TargetMode="External"/><Relationship Id="rId9" Type="http://schemas.openxmlformats.org/officeDocument/2006/relationships/hyperlink" Target="https://dart.dev/" TargetMode="External"/><Relationship Id="rId15" Type="http://schemas.openxmlformats.org/officeDocument/2006/relationships/image" Target="../media/image6.png"/><Relationship Id="rId14" Type="http://schemas.openxmlformats.org/officeDocument/2006/relationships/hyperlink" Target="https://kotlinlang.org/" TargetMode="External"/><Relationship Id="rId5" Type="http://schemas.openxmlformats.org/officeDocument/2006/relationships/hyperlink" Target="https://dart.dev/" TargetMode="External"/><Relationship Id="rId6" Type="http://schemas.openxmlformats.org/officeDocument/2006/relationships/hyperlink" Target="https://dart.dev/" TargetMode="External"/><Relationship Id="rId7" Type="http://schemas.openxmlformats.org/officeDocument/2006/relationships/hyperlink" Target="https://dart.dev/" TargetMode="External"/><Relationship Id="rId8" Type="http://schemas.openxmlformats.org/officeDocument/2006/relationships/hyperlink" Target="https://www.typescriptlang.org/" TargetMode="External"/></Relationships>
</file>

<file path=ppt/slides/_rels/slide14.xml.rels><?xml version="1.0" encoding="UTF-8" standalone="yes"?><Relationships xmlns="http://schemas.openxmlformats.org/package/2006/relationships"><Relationship Id="rId20" Type="http://schemas.openxmlformats.org/officeDocument/2006/relationships/hyperlink" Target="https://www.typescriptlang.org/" TargetMode="External"/><Relationship Id="rId11" Type="http://schemas.openxmlformats.org/officeDocument/2006/relationships/hyperlink" Target="https://www.typescriptlang.org/" TargetMode="External"/><Relationship Id="rId22" Type="http://schemas.openxmlformats.org/officeDocument/2006/relationships/hyperlink" Target="https://dart.dev/" TargetMode="External"/><Relationship Id="rId10" Type="http://schemas.openxmlformats.org/officeDocument/2006/relationships/hyperlink" Target="https://dart.dev/" TargetMode="External"/><Relationship Id="rId21" Type="http://schemas.openxmlformats.org/officeDocument/2006/relationships/hyperlink" Target="https://dart.dev/" TargetMode="External"/><Relationship Id="rId13" Type="http://schemas.openxmlformats.org/officeDocument/2006/relationships/hyperlink" Target="https://dart.dev/" TargetMode="External"/><Relationship Id="rId24" Type="http://schemas.openxmlformats.org/officeDocument/2006/relationships/image" Target="../media/image6.png"/><Relationship Id="rId12" Type="http://schemas.openxmlformats.org/officeDocument/2006/relationships/hyperlink" Target="https://dart.dev/" TargetMode="External"/><Relationship Id="rId23" Type="http://schemas.openxmlformats.org/officeDocument/2006/relationships/hyperlink" Target="https://developer.android.com/kotlin/" TargetMode="External"/><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dart.dev/" TargetMode="External"/><Relationship Id="rId4" Type="http://schemas.openxmlformats.org/officeDocument/2006/relationships/hyperlink" Target="https://dart.dev/" TargetMode="External"/><Relationship Id="rId9" Type="http://schemas.openxmlformats.org/officeDocument/2006/relationships/hyperlink" Target="https://dart.dev/" TargetMode="External"/><Relationship Id="rId15" Type="http://schemas.openxmlformats.org/officeDocument/2006/relationships/hyperlink" Target="https://dart.dev/" TargetMode="External"/><Relationship Id="rId14" Type="http://schemas.openxmlformats.org/officeDocument/2006/relationships/hyperlink" Target="https://www.typescriptlang.org/" TargetMode="External"/><Relationship Id="rId17" Type="http://schemas.openxmlformats.org/officeDocument/2006/relationships/hyperlink" Target="https://www.typescriptlang.org/" TargetMode="External"/><Relationship Id="rId16" Type="http://schemas.openxmlformats.org/officeDocument/2006/relationships/hyperlink" Target="https://dart.dev/" TargetMode="External"/><Relationship Id="rId5" Type="http://schemas.openxmlformats.org/officeDocument/2006/relationships/hyperlink" Target="https://flutter.dev/" TargetMode="External"/><Relationship Id="rId19" Type="http://schemas.openxmlformats.org/officeDocument/2006/relationships/hyperlink" Target="https://dart.dev/" TargetMode="External"/><Relationship Id="rId6" Type="http://schemas.openxmlformats.org/officeDocument/2006/relationships/hyperlink" Target="https://dart.dev/" TargetMode="External"/><Relationship Id="rId18" Type="http://schemas.openxmlformats.org/officeDocument/2006/relationships/hyperlink" Target="https://dart.dev/" TargetMode="External"/><Relationship Id="rId7" Type="http://schemas.openxmlformats.org/officeDocument/2006/relationships/hyperlink" Target="https://dart.dev/" TargetMode="External"/><Relationship Id="rId8" Type="http://schemas.openxmlformats.org/officeDocument/2006/relationships/hyperlink" Target="https://www.typescriptlang.org/" TargetMode="External"/></Relationships>
</file>

<file path=ppt/slides/_rels/slide15.xml.rels><?xml version="1.0" encoding="UTF-8" standalone="yes"?><Relationships xmlns="http://schemas.openxmlformats.org/package/2006/relationships"><Relationship Id="rId11" Type="http://schemas.openxmlformats.org/officeDocument/2006/relationships/hyperlink" Target="https://www.typescriptlang.org/" TargetMode="External"/><Relationship Id="rId10" Type="http://schemas.openxmlformats.org/officeDocument/2006/relationships/hyperlink" Target="https://dart.dev/" TargetMode="External"/><Relationship Id="rId13" Type="http://schemas.openxmlformats.org/officeDocument/2006/relationships/hyperlink" Target="https://dart.dev/" TargetMode="External"/><Relationship Id="rId12" Type="http://schemas.openxmlformats.org/officeDocument/2006/relationships/hyperlink" Target="https://dart.dev/" TargetMode="External"/><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dart.dev/" TargetMode="External"/><Relationship Id="rId4" Type="http://schemas.openxmlformats.org/officeDocument/2006/relationships/hyperlink" Target="https://dart.dev/" TargetMode="External"/><Relationship Id="rId9" Type="http://schemas.openxmlformats.org/officeDocument/2006/relationships/hyperlink" Target="https://dart.dev/" TargetMode="External"/><Relationship Id="rId15" Type="http://schemas.openxmlformats.org/officeDocument/2006/relationships/image" Target="../media/image6.png"/><Relationship Id="rId14" Type="http://schemas.openxmlformats.org/officeDocument/2006/relationships/hyperlink" Target="https://developer.android.com/kotlin/" TargetMode="External"/><Relationship Id="rId5" Type="http://schemas.openxmlformats.org/officeDocument/2006/relationships/hyperlink" Target="https://www.typescriptlang.org/" TargetMode="External"/><Relationship Id="rId6" Type="http://schemas.openxmlformats.org/officeDocument/2006/relationships/hyperlink" Target="https://dart.dev/" TargetMode="External"/><Relationship Id="rId7" Type="http://schemas.openxmlformats.org/officeDocument/2006/relationships/hyperlink" Target="https://dart.dev/" TargetMode="External"/><Relationship Id="rId8" Type="http://schemas.openxmlformats.org/officeDocument/2006/relationships/hyperlink" Target="https://www.typescriptlang.or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
          <p:cNvSpPr txBox="1"/>
          <p:nvPr>
            <p:ph type="ctrTitle"/>
          </p:nvPr>
        </p:nvSpPr>
        <p:spPr>
          <a:xfrm>
            <a:off x="1524000" y="1124404"/>
            <a:ext cx="9144000" cy="18030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chemeClr val="dk1"/>
              </a:buClr>
              <a:buSzPts val="6000"/>
              <a:buFont typeface="Calibri"/>
              <a:buNone/>
            </a:pPr>
            <a:r>
              <a:t/>
            </a:r>
            <a:endParaRPr/>
          </a:p>
          <a:p>
            <a:pPr indent="0" lvl="0" marL="0" rtl="0" algn="ctr">
              <a:lnSpc>
                <a:spcPct val="90000"/>
              </a:lnSpc>
              <a:spcBef>
                <a:spcPts val="0"/>
              </a:spcBef>
              <a:spcAft>
                <a:spcPts val="0"/>
              </a:spcAft>
              <a:buClr>
                <a:schemeClr val="dk1"/>
              </a:buClr>
              <a:buSzPts val="6000"/>
              <a:buFont typeface="Calibri"/>
              <a:buNone/>
            </a:pPr>
            <a:r>
              <a:rPr lang="es-CL"/>
              <a:t>Portafolio de Título</a:t>
            </a:r>
            <a:br>
              <a:rPr lang="es-CL"/>
            </a:br>
            <a:r>
              <a:rPr lang="es-CL" sz="3200"/>
              <a:t>“TaxyPro”</a:t>
            </a:r>
            <a:endParaRPr/>
          </a:p>
        </p:txBody>
      </p:sp>
      <p:sp>
        <p:nvSpPr>
          <p:cNvPr id="64" name="Google Shape;64;p1"/>
          <p:cNvSpPr txBox="1"/>
          <p:nvPr>
            <p:ph idx="1" type="subTitle"/>
          </p:nvPr>
        </p:nvSpPr>
        <p:spPr>
          <a:xfrm>
            <a:off x="1524000" y="3279648"/>
            <a:ext cx="9144000" cy="37470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3200"/>
              <a:buNone/>
            </a:pPr>
            <a:r>
              <a:rPr lang="es-CL" sz="3200"/>
              <a:t>Ingeniería Informática</a:t>
            </a:r>
            <a:endParaRPr/>
          </a:p>
          <a:p>
            <a:pPr indent="0" lvl="0" marL="0" rtl="0" algn="ctr">
              <a:lnSpc>
                <a:spcPct val="90000"/>
              </a:lnSpc>
              <a:spcBef>
                <a:spcPts val="1000"/>
              </a:spcBef>
              <a:spcAft>
                <a:spcPts val="0"/>
              </a:spcAft>
              <a:buClr>
                <a:schemeClr val="dk1"/>
              </a:buClr>
              <a:buSzPts val="1400"/>
              <a:buNone/>
            </a:pPr>
            <a:r>
              <a:rPr lang="es-CL" sz="1400"/>
              <a:t>Escuela de Informática y Telecomunicaciones</a:t>
            </a:r>
            <a:endParaRPr/>
          </a:p>
          <a:p>
            <a:pPr indent="0" lvl="0" marL="0" rtl="0" algn="ctr">
              <a:lnSpc>
                <a:spcPct val="90000"/>
              </a:lnSpc>
              <a:spcBef>
                <a:spcPts val="1000"/>
              </a:spcBef>
              <a:spcAft>
                <a:spcPts val="0"/>
              </a:spcAft>
              <a:buClr>
                <a:schemeClr val="dk1"/>
              </a:buClr>
              <a:buSzPts val="1400"/>
              <a:buNone/>
            </a:pPr>
            <a:r>
              <a:rPr lang="es-CL" sz="1400"/>
              <a:t>Sede Puente Alto</a:t>
            </a:r>
            <a:endParaRPr/>
          </a:p>
          <a:p>
            <a:pPr indent="0" lvl="0" marL="0" rtl="0" algn="ctr">
              <a:lnSpc>
                <a:spcPct val="90000"/>
              </a:lnSpc>
              <a:spcBef>
                <a:spcPts val="1000"/>
              </a:spcBef>
              <a:spcAft>
                <a:spcPts val="0"/>
              </a:spcAft>
              <a:buClr>
                <a:schemeClr val="dk1"/>
              </a:buClr>
              <a:buSzPts val="1400"/>
              <a:buNone/>
            </a:pPr>
            <a:r>
              <a:rPr lang="es-CL" sz="1400"/>
              <a:t>2024</a:t>
            </a:r>
            <a:endParaRPr sz="1400"/>
          </a:p>
          <a:p>
            <a:pPr indent="0" lvl="0" marL="0" rtl="0" algn="ctr">
              <a:lnSpc>
                <a:spcPct val="90000"/>
              </a:lnSpc>
              <a:spcBef>
                <a:spcPts val="1000"/>
              </a:spcBef>
              <a:spcAft>
                <a:spcPts val="0"/>
              </a:spcAft>
              <a:buClr>
                <a:schemeClr val="dk1"/>
              </a:buClr>
              <a:buSzPts val="1400"/>
              <a:buNone/>
            </a:pPr>
            <a:r>
              <a:rPr lang="es-CL" sz="1400"/>
              <a:t>Docente ;Fabian Saldaño</a:t>
            </a:r>
            <a:endParaRPr/>
          </a:p>
          <a:p>
            <a:pPr indent="0" lvl="0" marL="0" rtl="0" algn="ctr">
              <a:lnSpc>
                <a:spcPct val="90000"/>
              </a:lnSpc>
              <a:spcBef>
                <a:spcPts val="1000"/>
              </a:spcBef>
              <a:spcAft>
                <a:spcPts val="0"/>
              </a:spcAft>
              <a:buClr>
                <a:schemeClr val="dk1"/>
              </a:buClr>
              <a:buSzPts val="1400"/>
              <a:buNone/>
            </a:pPr>
            <a:r>
              <a:t/>
            </a:r>
            <a:endParaRPr sz="1400"/>
          </a:p>
          <a:p>
            <a:pPr indent="0" lvl="0" marL="0" rtl="0" algn="ctr">
              <a:lnSpc>
                <a:spcPct val="90000"/>
              </a:lnSpc>
              <a:spcBef>
                <a:spcPts val="1000"/>
              </a:spcBef>
              <a:spcAft>
                <a:spcPts val="0"/>
              </a:spcAft>
              <a:buClr>
                <a:schemeClr val="dk1"/>
              </a:buClr>
              <a:buSzPts val="1400"/>
              <a:buNone/>
            </a:pPr>
            <a:r>
              <a:rPr lang="es-CL" sz="1400"/>
              <a:t>Integrantes del Equipo:  Benjamín Ávila</a:t>
            </a:r>
            <a:endParaRPr sz="1400"/>
          </a:p>
          <a:p>
            <a:pPr indent="0" lvl="0" marL="0" rtl="0" algn="ctr">
              <a:lnSpc>
                <a:spcPct val="90000"/>
              </a:lnSpc>
              <a:spcBef>
                <a:spcPts val="1000"/>
              </a:spcBef>
              <a:spcAft>
                <a:spcPts val="0"/>
              </a:spcAft>
              <a:buClr>
                <a:schemeClr val="dk1"/>
              </a:buClr>
              <a:buSzPts val="1400"/>
              <a:buNone/>
            </a:pPr>
            <a:r>
              <a:rPr lang="es-CL" sz="1400"/>
              <a:t>                                                     María Paz Contreras</a:t>
            </a:r>
            <a:endParaRPr sz="1400"/>
          </a:p>
          <a:p>
            <a:pPr indent="0" lvl="0" marL="0" rtl="0" algn="ctr">
              <a:lnSpc>
                <a:spcPct val="90000"/>
              </a:lnSpc>
              <a:spcBef>
                <a:spcPts val="1000"/>
              </a:spcBef>
              <a:spcAft>
                <a:spcPts val="0"/>
              </a:spcAft>
              <a:buClr>
                <a:schemeClr val="dk1"/>
              </a:buClr>
              <a:buSzPts val="1400"/>
              <a:buNone/>
            </a:pPr>
            <a:r>
              <a:rPr lang="es-CL" sz="1400"/>
              <a:t>                                             Sergio Carrasco</a:t>
            </a:r>
            <a:endParaRPr sz="1400"/>
          </a:p>
        </p:txBody>
      </p:sp>
      <p:pic>
        <p:nvPicPr>
          <p:cNvPr id="65" name="Google Shape;65;p1"/>
          <p:cNvPicPr preferRelativeResize="0"/>
          <p:nvPr/>
        </p:nvPicPr>
        <p:blipFill>
          <a:blip r:embed="rId3">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7"/>
          <p:cNvSpPr txBox="1"/>
          <p:nvPr>
            <p:ph type="title"/>
          </p:nvPr>
        </p:nvSpPr>
        <p:spPr>
          <a:xfrm>
            <a:off x="641252" y="951625"/>
            <a:ext cx="10515600" cy="922896"/>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Diseño del Sistema</a:t>
            </a:r>
            <a:endParaRPr/>
          </a:p>
        </p:txBody>
      </p:sp>
      <p:sp>
        <p:nvSpPr>
          <p:cNvPr id="125" name="Google Shape;125;p7"/>
          <p:cNvSpPr txBox="1"/>
          <p:nvPr/>
        </p:nvSpPr>
        <p:spPr>
          <a:xfrm>
            <a:off x="641250" y="2155275"/>
            <a:ext cx="11213400" cy="4702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Diagrama Caso uso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126" name="Google Shape;126;p7"/>
          <p:cNvPicPr preferRelativeResize="0"/>
          <p:nvPr/>
        </p:nvPicPr>
        <p:blipFill>
          <a:blip r:embed="rId3">
            <a:alphaModFix/>
          </a:blip>
          <a:stretch>
            <a:fillRect/>
          </a:stretch>
        </p:blipFill>
        <p:spPr>
          <a:xfrm>
            <a:off x="554025" y="2492875"/>
            <a:ext cx="7017799" cy="4798732"/>
          </a:xfrm>
          <a:prstGeom prst="rect">
            <a:avLst/>
          </a:prstGeom>
          <a:noFill/>
          <a:ln>
            <a:noFill/>
          </a:ln>
        </p:spPr>
      </p:pic>
      <p:pic>
        <p:nvPicPr>
          <p:cNvPr id="127" name="Google Shape;127;p7"/>
          <p:cNvPicPr preferRelativeResize="0"/>
          <p:nvPr/>
        </p:nvPicPr>
        <p:blipFill>
          <a:blip r:embed="rId4">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g2fab6198711_0_25"/>
          <p:cNvSpPr txBox="1"/>
          <p:nvPr>
            <p:ph type="title"/>
          </p:nvPr>
        </p:nvSpPr>
        <p:spPr>
          <a:xfrm>
            <a:off x="641252" y="850150"/>
            <a:ext cx="10515600" cy="9228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Diseño del Sistema</a:t>
            </a:r>
            <a:endParaRPr/>
          </a:p>
        </p:txBody>
      </p:sp>
      <p:sp>
        <p:nvSpPr>
          <p:cNvPr id="133" name="Google Shape;133;g2fab6198711_0_25"/>
          <p:cNvSpPr txBox="1"/>
          <p:nvPr/>
        </p:nvSpPr>
        <p:spPr>
          <a:xfrm>
            <a:off x="401075" y="2010275"/>
            <a:ext cx="11213400" cy="4702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Diagrama Caso uso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134" name="Google Shape;134;g2fab6198711_0_25"/>
          <p:cNvPicPr preferRelativeResize="0"/>
          <p:nvPr/>
        </p:nvPicPr>
        <p:blipFill>
          <a:blip r:embed="rId3">
            <a:alphaModFix/>
          </a:blip>
          <a:stretch>
            <a:fillRect/>
          </a:stretch>
        </p:blipFill>
        <p:spPr>
          <a:xfrm>
            <a:off x="152400" y="1874425"/>
            <a:ext cx="9434300" cy="4406525"/>
          </a:xfrm>
          <a:prstGeom prst="rect">
            <a:avLst/>
          </a:prstGeom>
          <a:noFill/>
          <a:ln>
            <a:noFill/>
          </a:ln>
        </p:spPr>
      </p:pic>
      <p:pic>
        <p:nvPicPr>
          <p:cNvPr id="135" name="Google Shape;135;g2fab6198711_0_25"/>
          <p:cNvPicPr preferRelativeResize="0"/>
          <p:nvPr/>
        </p:nvPicPr>
        <p:blipFill>
          <a:blip r:embed="rId4">
            <a:alphaModFix/>
          </a:blip>
          <a:stretch>
            <a:fillRect/>
          </a:stretch>
        </p:blipFill>
        <p:spPr>
          <a:xfrm>
            <a:off x="3760550" y="4914775"/>
            <a:ext cx="8852149" cy="646825"/>
          </a:xfrm>
          <a:prstGeom prst="rect">
            <a:avLst/>
          </a:prstGeom>
          <a:noFill/>
          <a:ln>
            <a:noFill/>
          </a:ln>
        </p:spPr>
      </p:pic>
      <p:pic>
        <p:nvPicPr>
          <p:cNvPr id="136" name="Google Shape;136;g2fab6198711_0_25"/>
          <p:cNvPicPr preferRelativeResize="0"/>
          <p:nvPr/>
        </p:nvPicPr>
        <p:blipFill>
          <a:blip r:embed="rId5">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8"/>
          <p:cNvSpPr txBox="1"/>
          <p:nvPr>
            <p:ph type="title"/>
          </p:nvPr>
        </p:nvSpPr>
        <p:spPr>
          <a:xfrm>
            <a:off x="641252" y="1068511"/>
            <a:ext cx="10515600" cy="88221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Diseño del Sistema</a:t>
            </a:r>
            <a:endParaRPr/>
          </a:p>
        </p:txBody>
      </p:sp>
      <p:sp>
        <p:nvSpPr>
          <p:cNvPr id="142" name="Google Shape;142;p8"/>
          <p:cNvSpPr txBox="1"/>
          <p:nvPr/>
        </p:nvSpPr>
        <p:spPr>
          <a:xfrm>
            <a:off x="641250" y="2274821"/>
            <a:ext cx="8929500" cy="4734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Diagramas de Actividades Principales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143" name="Google Shape;143;p8"/>
          <p:cNvPicPr preferRelativeResize="0"/>
          <p:nvPr/>
        </p:nvPicPr>
        <p:blipFill>
          <a:blip r:embed="rId3">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9"/>
          <p:cNvSpPr txBox="1"/>
          <p:nvPr>
            <p:ph type="title"/>
          </p:nvPr>
        </p:nvSpPr>
        <p:spPr>
          <a:xfrm>
            <a:off x="641252" y="963810"/>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Tecnologías del Desarrollo</a:t>
            </a:r>
            <a:endParaRPr/>
          </a:p>
        </p:txBody>
      </p:sp>
      <p:sp>
        <p:nvSpPr>
          <p:cNvPr id="149" name="Google Shape;149;p9"/>
          <p:cNvSpPr txBox="1"/>
          <p:nvPr/>
        </p:nvSpPr>
        <p:spPr>
          <a:xfrm>
            <a:off x="641250" y="2394075"/>
            <a:ext cx="11213400" cy="12305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Breve descripción de las tecnologías y versiones utilizadas para el desarrollo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rtl="0" algn="l">
              <a:lnSpc>
                <a:spcPct val="115000"/>
              </a:lnSpc>
              <a:spcBef>
                <a:spcPts val="1400"/>
              </a:spcBef>
              <a:spcAft>
                <a:spcPts val="0"/>
              </a:spcAft>
              <a:buClr>
                <a:schemeClr val="dk1"/>
              </a:buClr>
              <a:buSzPts val="1100"/>
              <a:buFont typeface="Arial"/>
              <a:buNone/>
            </a:pPr>
            <a:r>
              <a:rPr b="1" lang="es-CL" sz="1200">
                <a:solidFill>
                  <a:schemeClr val="dk1"/>
                </a:solidFill>
                <a:latin typeface="Calibri"/>
                <a:ea typeface="Calibri"/>
                <a:cs typeface="Calibri"/>
                <a:sym typeface="Calibri"/>
              </a:rPr>
              <a:t>Lenguajes de Programación</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AutoNum type="arabicPeriod"/>
            </a:pPr>
            <a:r>
              <a:rPr b="1" lang="es-CL" sz="1200">
                <a:solidFill>
                  <a:schemeClr val="dk1"/>
                </a:solidFill>
                <a:latin typeface="Calibri"/>
                <a:ea typeface="Calibri"/>
                <a:cs typeface="Calibri"/>
                <a:sym typeface="Calibri"/>
              </a:rPr>
              <a:t>Dart</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Dart es un lenguaje de programación desarrollado por Google, optimizado para el desarrollo de aplicaciones móviles, web y de escritorio. Es un lenguaje orientado a objetos, con tipado estático y soporte para programación asíncrona.</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3">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4">
                  <a:extLst>
                    <a:ext uri="{A12FA001-AC4F-418D-AE19-62706E023703}">
                      <ahyp:hlinkClr val="tx"/>
                    </a:ext>
                  </a:extLst>
                </a:hlinkClick>
              </a:rPr>
              <a:t>: 3.5</a:t>
            </a:r>
            <a:r>
              <a:rPr baseline="30000" lang="es-CL" sz="1200" u="sng">
                <a:solidFill>
                  <a:srgbClr val="1155CC"/>
                </a:solidFill>
                <a:latin typeface="Calibri"/>
                <a:ea typeface="Calibri"/>
                <a:cs typeface="Calibri"/>
                <a:sym typeface="Calibri"/>
                <a:hlinkClick r:id="rId5">
                  <a:extLst>
                    <a:ext uri="{A12FA001-AC4F-418D-AE19-62706E023703}">
                      <ahyp:hlinkClr val="tx"/>
                    </a:ext>
                  </a:extLst>
                </a:hlinkClick>
              </a:rPr>
              <a:t>1</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AutoNum type="arabicPeriod"/>
            </a:pPr>
            <a:r>
              <a:rPr b="1" lang="es-CL" sz="1200">
                <a:solidFill>
                  <a:schemeClr val="dk1"/>
                </a:solidFill>
                <a:latin typeface="Calibri"/>
                <a:ea typeface="Calibri"/>
                <a:cs typeface="Calibri"/>
                <a:sym typeface="Calibri"/>
              </a:rPr>
              <a:t>TypeScript</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TypeScript es un superset de JavaScript que añade tipado estático y otras características avanzadas. Facilita la detección temprana de errores y mejora la mantenibilidad del código.</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6">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7">
                  <a:extLst>
                    <a:ext uri="{A12FA001-AC4F-418D-AE19-62706E023703}">
                      <ahyp:hlinkClr val="tx"/>
                    </a:ext>
                  </a:extLst>
                </a:hlinkClick>
              </a:rPr>
              <a:t>: 5.5</a:t>
            </a:r>
            <a:r>
              <a:rPr baseline="30000" lang="es-CL" sz="1200" u="sng">
                <a:solidFill>
                  <a:srgbClr val="1155CC"/>
                </a:solidFill>
                <a:latin typeface="Calibri"/>
                <a:ea typeface="Calibri"/>
                <a:cs typeface="Calibri"/>
                <a:sym typeface="Calibri"/>
                <a:hlinkClick r:id="rId8">
                  <a:extLst>
                    <a:ext uri="{A12FA001-AC4F-418D-AE19-62706E023703}">
                      <ahyp:hlinkClr val="tx"/>
                    </a:ext>
                  </a:extLst>
                </a:hlinkClick>
              </a:rPr>
              <a:t>2</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AutoNum type="arabicPeriod"/>
            </a:pPr>
            <a:r>
              <a:rPr b="1" lang="es-CL" sz="1200">
                <a:solidFill>
                  <a:schemeClr val="dk1"/>
                </a:solidFill>
                <a:latin typeface="Calibri"/>
                <a:ea typeface="Calibri"/>
                <a:cs typeface="Calibri"/>
                <a:sym typeface="Calibri"/>
              </a:rPr>
              <a:t>JavaScript</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JavaScript es un lenguaje de programación interpretado, utilizado principalmente para el desarrollo web tanto en el frontend como en el backend. Es conocido por su flexibilidad y capacidad para crear contenido dinámico.</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9">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10">
                  <a:extLst>
                    <a:ext uri="{A12FA001-AC4F-418D-AE19-62706E023703}">
                      <ahyp:hlinkClr val="tx"/>
                    </a:ext>
                  </a:extLst>
                </a:hlinkClick>
              </a:rPr>
              <a:t>: ECMAScript 2024</a:t>
            </a:r>
            <a:r>
              <a:rPr baseline="30000" lang="es-CL" sz="1200" u="sng">
                <a:solidFill>
                  <a:srgbClr val="1155CC"/>
                </a:solidFill>
                <a:latin typeface="Calibri"/>
                <a:ea typeface="Calibri"/>
                <a:cs typeface="Calibri"/>
                <a:sym typeface="Calibri"/>
                <a:hlinkClick r:id="rId11">
                  <a:extLst>
                    <a:ext uri="{A12FA001-AC4F-418D-AE19-62706E023703}">
                      <ahyp:hlinkClr val="tx"/>
                    </a:ext>
                  </a:extLst>
                </a:hlinkClick>
              </a:rPr>
              <a:t>3</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AutoNum type="arabicPeriod"/>
            </a:pPr>
            <a:r>
              <a:rPr b="1" lang="es-CL" sz="1200">
                <a:solidFill>
                  <a:schemeClr val="dk1"/>
                </a:solidFill>
                <a:latin typeface="Calibri"/>
                <a:ea typeface="Calibri"/>
                <a:cs typeface="Calibri"/>
                <a:sym typeface="Calibri"/>
              </a:rPr>
              <a:t>Kotlin</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Kotlin es un lenguaje de programación moderno y estáticamente tipado, desarrollado por JetBrains. Es el lenguaje oficial para el desarrollo de aplicaciones Android y es conocido por su concisión y seguridad.</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12">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13">
                  <a:extLst>
                    <a:ext uri="{A12FA001-AC4F-418D-AE19-62706E023703}">
                      <ahyp:hlinkClr val="tx"/>
                    </a:ext>
                  </a:extLst>
                </a:hlinkClick>
              </a:rPr>
              <a:t>: 2.0.20</a:t>
            </a:r>
            <a:r>
              <a:rPr baseline="30000" lang="es-CL" sz="1200" u="sng">
                <a:solidFill>
                  <a:srgbClr val="1155CC"/>
                </a:solidFill>
                <a:latin typeface="Calibri"/>
                <a:ea typeface="Calibri"/>
                <a:cs typeface="Calibri"/>
                <a:sym typeface="Calibri"/>
                <a:hlinkClick r:id="rId14">
                  <a:extLst>
                    <a:ext uri="{A12FA001-AC4F-418D-AE19-62706E023703}">
                      <ahyp:hlinkClr val="tx"/>
                    </a:ext>
                  </a:extLst>
                </a:hlinkClick>
              </a:rPr>
              <a:t>4</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0" lvl="0" marL="0" marR="0" rtl="0" algn="l">
              <a:lnSpc>
                <a:spcPct val="100000"/>
              </a:lnSpc>
              <a:spcBef>
                <a:spcPts val="1200"/>
              </a:spcBef>
              <a:spcAft>
                <a:spcPts val="0"/>
              </a:spcAft>
              <a:buClr>
                <a:srgbClr val="000000"/>
              </a:buClr>
              <a:buSzPts val="1800"/>
              <a:buFont typeface="Arial"/>
              <a:buNone/>
            </a:pPr>
            <a:r>
              <a:t/>
            </a:r>
            <a:endParaRPr sz="18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150" name="Google Shape;150;p9"/>
          <p:cNvPicPr preferRelativeResize="0"/>
          <p:nvPr/>
        </p:nvPicPr>
        <p:blipFill>
          <a:blip r:embed="rId15">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2fab6198711_0_14"/>
          <p:cNvSpPr txBox="1"/>
          <p:nvPr>
            <p:ph type="title"/>
          </p:nvPr>
        </p:nvSpPr>
        <p:spPr>
          <a:xfrm>
            <a:off x="641252" y="963810"/>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Tecnologías del Desarrollo</a:t>
            </a:r>
            <a:endParaRPr/>
          </a:p>
        </p:txBody>
      </p:sp>
      <p:sp>
        <p:nvSpPr>
          <p:cNvPr id="156" name="Google Shape;156;g2fab6198711_0_14"/>
          <p:cNvSpPr txBox="1"/>
          <p:nvPr/>
        </p:nvSpPr>
        <p:spPr>
          <a:xfrm>
            <a:off x="641250" y="2394075"/>
            <a:ext cx="11213400" cy="12305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Breve descripción de las tecnologías y versiones utilizadas para el desarrollo</a:t>
            </a:r>
            <a:endParaRPr b="0" i="0" sz="1400" u="none" cap="none" strike="noStrike">
              <a:solidFill>
                <a:srgbClr val="000000"/>
              </a:solidFill>
              <a:latin typeface="Arial"/>
              <a:ea typeface="Arial"/>
              <a:cs typeface="Arial"/>
              <a:sym typeface="Arial"/>
            </a:endParaRPr>
          </a:p>
          <a:p>
            <a:pPr indent="0" lvl="0" marL="0" rtl="0" algn="l">
              <a:lnSpc>
                <a:spcPct val="115000"/>
              </a:lnSpc>
              <a:spcBef>
                <a:spcPts val="1400"/>
              </a:spcBef>
              <a:spcAft>
                <a:spcPts val="0"/>
              </a:spcAft>
              <a:buClr>
                <a:schemeClr val="dk1"/>
              </a:buClr>
              <a:buSzPts val="1100"/>
              <a:buFont typeface="Arial"/>
              <a:buNone/>
            </a:pPr>
            <a:r>
              <a:rPr b="1" lang="es-CL" sz="1200">
                <a:solidFill>
                  <a:schemeClr val="dk1"/>
                </a:solidFill>
                <a:latin typeface="Calibri"/>
                <a:ea typeface="Calibri"/>
                <a:cs typeface="Calibri"/>
                <a:sym typeface="Calibri"/>
              </a:rPr>
              <a:t>Frameworks y Librerías</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AutoNum type="arabicPeriod"/>
            </a:pPr>
            <a:r>
              <a:rPr b="1" lang="es-CL" sz="1200">
                <a:solidFill>
                  <a:schemeClr val="dk1"/>
                </a:solidFill>
                <a:latin typeface="Calibri"/>
                <a:ea typeface="Calibri"/>
                <a:cs typeface="Calibri"/>
                <a:sym typeface="Calibri"/>
              </a:rPr>
              <a:t>Flutter</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Flutter es un framework de Google para el desarrollo de aplicaciones nativas multiplataforma desde un solo código base. Utiliza Dart y permite la compilación a código nativo para un rendimiento óptimo.</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3">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4">
                  <a:extLst>
                    <a:ext uri="{A12FA001-AC4F-418D-AE19-62706E023703}">
                      <ahyp:hlinkClr val="tx"/>
                    </a:ext>
                  </a:extLst>
                </a:hlinkClick>
              </a:rPr>
              <a:t>: 3.24</a:t>
            </a:r>
            <a:r>
              <a:rPr baseline="30000" lang="es-CL" sz="1200" u="sng">
                <a:solidFill>
                  <a:srgbClr val="1155CC"/>
                </a:solidFill>
                <a:latin typeface="Calibri"/>
                <a:ea typeface="Calibri"/>
                <a:cs typeface="Calibri"/>
                <a:sym typeface="Calibri"/>
                <a:hlinkClick r:id="rId5">
                  <a:extLst>
                    <a:ext uri="{A12FA001-AC4F-418D-AE19-62706E023703}">
                      <ahyp:hlinkClr val="tx"/>
                    </a:ext>
                  </a:extLst>
                </a:hlinkClick>
              </a:rPr>
              <a:t>5</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AutoNum type="arabicPeriod"/>
            </a:pPr>
            <a:r>
              <a:rPr b="1" lang="es-CL" sz="1200">
                <a:solidFill>
                  <a:schemeClr val="dk1"/>
                </a:solidFill>
                <a:latin typeface="Calibri"/>
                <a:ea typeface="Calibri"/>
                <a:cs typeface="Calibri"/>
                <a:sym typeface="Calibri"/>
              </a:rPr>
              <a:t>NestJS</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NestJS es un framework para Node.js que utiliza TypeScript. Es modular y escalable, ideal para construir aplicaciones del lado del servidor robustas y mantenibles.</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6">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7">
                  <a:extLst>
                    <a:ext uri="{A12FA001-AC4F-418D-AE19-62706E023703}">
                      <ahyp:hlinkClr val="tx"/>
                    </a:ext>
                  </a:extLst>
                </a:hlinkClick>
              </a:rPr>
              <a:t>: 10.0</a:t>
            </a:r>
            <a:r>
              <a:rPr baseline="30000" lang="es-CL" sz="1200" u="sng">
                <a:solidFill>
                  <a:srgbClr val="1155CC"/>
                </a:solidFill>
                <a:latin typeface="Calibri"/>
                <a:ea typeface="Calibri"/>
                <a:cs typeface="Calibri"/>
                <a:sym typeface="Calibri"/>
                <a:hlinkClick r:id="rId8">
                  <a:extLst>
                    <a:ext uri="{A12FA001-AC4F-418D-AE19-62706E023703}">
                      <ahyp:hlinkClr val="tx"/>
                    </a:ext>
                  </a:extLst>
                </a:hlinkClick>
              </a:rPr>
              <a:t>2</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AutoNum type="arabicPeriod"/>
            </a:pPr>
            <a:r>
              <a:rPr b="1" lang="es-CL" sz="1200">
                <a:solidFill>
                  <a:schemeClr val="dk1"/>
                </a:solidFill>
                <a:latin typeface="Calibri"/>
                <a:ea typeface="Calibri"/>
                <a:cs typeface="Calibri"/>
                <a:sym typeface="Calibri"/>
              </a:rPr>
              <a:t>Socket.IO</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Socket.IO es una librería que permite la comunicación en tiempo real entre clientes y servidores mediante WebSockets. Es ampliamente utilizada para aplicaciones que requieren interactividad en tiempo real.</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9">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10">
                  <a:extLst>
                    <a:ext uri="{A12FA001-AC4F-418D-AE19-62706E023703}">
                      <ahyp:hlinkClr val="tx"/>
                    </a:ext>
                  </a:extLst>
                </a:hlinkClick>
              </a:rPr>
              <a:t>: 4.7</a:t>
            </a:r>
            <a:r>
              <a:rPr baseline="30000" lang="es-CL" sz="1200" u="sng">
                <a:solidFill>
                  <a:srgbClr val="1155CC"/>
                </a:solidFill>
                <a:latin typeface="Calibri"/>
                <a:ea typeface="Calibri"/>
                <a:cs typeface="Calibri"/>
                <a:sym typeface="Calibri"/>
                <a:hlinkClick r:id="rId11">
                  <a:extLst>
                    <a:ext uri="{A12FA001-AC4F-418D-AE19-62706E023703}">
                      <ahyp:hlinkClr val="tx"/>
                    </a:ext>
                  </a:extLst>
                </a:hlinkClick>
              </a:rPr>
              <a:t>2</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0" lvl="0" marL="0" rtl="0" algn="l">
              <a:lnSpc>
                <a:spcPct val="115000"/>
              </a:lnSpc>
              <a:spcBef>
                <a:spcPts val="1400"/>
              </a:spcBef>
              <a:spcAft>
                <a:spcPts val="0"/>
              </a:spcAft>
              <a:buClr>
                <a:schemeClr val="dk1"/>
              </a:buClr>
              <a:buSzPts val="1100"/>
              <a:buFont typeface="Arial"/>
              <a:buNone/>
            </a:pPr>
            <a:r>
              <a:rPr b="1" lang="es-CL" sz="1200">
                <a:solidFill>
                  <a:schemeClr val="dk1"/>
                </a:solidFill>
                <a:latin typeface="Calibri"/>
                <a:ea typeface="Calibri"/>
                <a:cs typeface="Calibri"/>
                <a:sym typeface="Calibri"/>
              </a:rPr>
              <a:t>Base de Datos</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AutoNum type="arabicPeriod"/>
            </a:pPr>
            <a:r>
              <a:rPr b="1" lang="es-CL" sz="1200">
                <a:solidFill>
                  <a:schemeClr val="dk1"/>
                </a:solidFill>
                <a:latin typeface="Calibri"/>
                <a:ea typeface="Calibri"/>
                <a:cs typeface="Calibri"/>
                <a:sym typeface="Calibri"/>
              </a:rPr>
              <a:t>MySQL</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MySQL es un sistema de gestión de bases de datos relacional, conocido por su fiabilidad y rendimiento. Es ampliamente utilizado en aplicaciones web y empresariales.</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12">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13">
                  <a:extLst>
                    <a:ext uri="{A12FA001-AC4F-418D-AE19-62706E023703}">
                      <ahyp:hlinkClr val="tx"/>
                    </a:ext>
                  </a:extLst>
                </a:hlinkClick>
              </a:rPr>
              <a:t>: 8.0</a:t>
            </a:r>
            <a:r>
              <a:rPr baseline="30000" lang="es-CL" sz="1200" u="sng">
                <a:solidFill>
                  <a:srgbClr val="1155CC"/>
                </a:solidFill>
                <a:latin typeface="Calibri"/>
                <a:ea typeface="Calibri"/>
                <a:cs typeface="Calibri"/>
                <a:sym typeface="Calibri"/>
                <a:hlinkClick r:id="rId14">
                  <a:extLst>
                    <a:ext uri="{A12FA001-AC4F-418D-AE19-62706E023703}">
                      <ahyp:hlinkClr val="tx"/>
                    </a:ext>
                  </a:extLst>
                </a:hlinkClick>
              </a:rPr>
              <a:t>2</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0" lvl="0" marL="0" rtl="0" algn="l">
              <a:lnSpc>
                <a:spcPct val="115000"/>
              </a:lnSpc>
              <a:spcBef>
                <a:spcPts val="1400"/>
              </a:spcBef>
              <a:spcAft>
                <a:spcPts val="0"/>
              </a:spcAft>
              <a:buClr>
                <a:schemeClr val="dk1"/>
              </a:buClr>
              <a:buSzPts val="1100"/>
              <a:buFont typeface="Arial"/>
              <a:buNone/>
            </a:pPr>
            <a:r>
              <a:rPr b="1" lang="es-CL" sz="1200">
                <a:solidFill>
                  <a:schemeClr val="dk1"/>
                </a:solidFill>
                <a:latin typeface="Calibri"/>
                <a:ea typeface="Calibri"/>
                <a:cs typeface="Calibri"/>
                <a:sym typeface="Calibri"/>
              </a:rPr>
              <a:t>Herramientas de Desarrollo</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AutoNum type="arabicPeriod"/>
            </a:pPr>
            <a:r>
              <a:rPr b="1" lang="es-CL" sz="1200">
                <a:solidFill>
                  <a:schemeClr val="dk1"/>
                </a:solidFill>
                <a:latin typeface="Calibri"/>
                <a:ea typeface="Calibri"/>
                <a:cs typeface="Calibri"/>
                <a:sym typeface="Calibri"/>
              </a:rPr>
              <a:t>Visual Studio Code</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Visual Studio Code es un editor de código fuente ligero y potente, con soporte para múltiples lenguajes de programación y una amplia gama de extensiones.</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15">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16">
                  <a:extLst>
                    <a:ext uri="{A12FA001-AC4F-418D-AE19-62706E023703}">
                      <ahyp:hlinkClr val="tx"/>
                    </a:ext>
                  </a:extLst>
                </a:hlinkClick>
              </a:rPr>
              <a:t>: 1.81</a:t>
            </a:r>
            <a:r>
              <a:rPr baseline="30000" lang="es-CL" sz="1200" u="sng">
                <a:solidFill>
                  <a:srgbClr val="1155CC"/>
                </a:solidFill>
                <a:latin typeface="Calibri"/>
                <a:ea typeface="Calibri"/>
                <a:cs typeface="Calibri"/>
                <a:sym typeface="Calibri"/>
                <a:hlinkClick r:id="rId17">
                  <a:extLst>
                    <a:ext uri="{A12FA001-AC4F-418D-AE19-62706E023703}">
                      <ahyp:hlinkClr val="tx"/>
                    </a:ext>
                  </a:extLst>
                </a:hlinkClick>
              </a:rPr>
              <a:t>2</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AutoNum type="arabicPeriod"/>
            </a:pPr>
            <a:r>
              <a:rPr b="1" lang="es-CL" sz="1200">
                <a:solidFill>
                  <a:schemeClr val="dk1"/>
                </a:solidFill>
                <a:latin typeface="Calibri"/>
                <a:ea typeface="Calibri"/>
                <a:cs typeface="Calibri"/>
                <a:sym typeface="Calibri"/>
              </a:rPr>
              <a:t>Docker</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Docker es una plataforma que permite empaquetar aplicaciones y sus dependencias en contenedores aislados, facilitando la portabilidad y la consistencia en los entornos de desarrollo y producción.</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18">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19">
                  <a:extLst>
                    <a:ext uri="{A12FA001-AC4F-418D-AE19-62706E023703}">
                      <ahyp:hlinkClr val="tx"/>
                    </a:ext>
                  </a:extLst>
                </a:hlinkClick>
              </a:rPr>
              <a:t>: 24.0</a:t>
            </a:r>
            <a:r>
              <a:rPr baseline="30000" lang="es-CL" sz="1200" u="sng">
                <a:solidFill>
                  <a:srgbClr val="1155CC"/>
                </a:solidFill>
                <a:latin typeface="Calibri"/>
                <a:ea typeface="Calibri"/>
                <a:cs typeface="Calibri"/>
                <a:sym typeface="Calibri"/>
                <a:hlinkClick r:id="rId20">
                  <a:extLst>
                    <a:ext uri="{A12FA001-AC4F-418D-AE19-62706E023703}">
                      <ahyp:hlinkClr val="tx"/>
                    </a:ext>
                  </a:extLst>
                </a:hlinkClick>
              </a:rPr>
              <a:t>2</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AutoNum type="arabicPeriod"/>
            </a:pPr>
            <a:r>
              <a:rPr b="1" lang="es-CL" sz="1200">
                <a:solidFill>
                  <a:schemeClr val="dk1"/>
                </a:solidFill>
                <a:latin typeface="Calibri"/>
                <a:ea typeface="Calibri"/>
                <a:cs typeface="Calibri"/>
                <a:sym typeface="Calibri"/>
              </a:rPr>
              <a:t>Android Studio</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Android Studio es el IDE oficial para el desarrollo de aplicaciones Android, basado en IntelliJ IDEA. Ofrece herramientas integradas para el diseño, desarrollo, prueba y depuración de aplicaciones Android.</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21">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22">
                  <a:extLst>
                    <a:ext uri="{A12FA001-AC4F-418D-AE19-62706E023703}">
                      <ahyp:hlinkClr val="tx"/>
                    </a:ext>
                  </a:extLst>
                </a:hlinkClick>
              </a:rPr>
              <a:t>: 2023.1.1</a:t>
            </a:r>
            <a:r>
              <a:rPr baseline="30000" lang="es-CL" sz="1200" u="sng">
                <a:solidFill>
                  <a:srgbClr val="1155CC"/>
                </a:solidFill>
                <a:latin typeface="Calibri"/>
                <a:ea typeface="Calibri"/>
                <a:cs typeface="Calibri"/>
                <a:sym typeface="Calibri"/>
                <a:hlinkClick r:id="rId23">
                  <a:extLst>
                    <a:ext uri="{A12FA001-AC4F-418D-AE19-62706E023703}">
                      <ahyp:hlinkClr val="tx"/>
                    </a:ext>
                  </a:extLst>
                </a:hlinkClick>
              </a:rPr>
              <a:t>6</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0" lvl="0" marL="0" marR="0" rtl="0" algn="l">
              <a:lnSpc>
                <a:spcPct val="100000"/>
              </a:lnSpc>
              <a:spcBef>
                <a:spcPts val="1200"/>
              </a:spcBef>
              <a:spcAft>
                <a:spcPts val="0"/>
              </a:spcAft>
              <a:buClr>
                <a:srgbClr val="000000"/>
              </a:buClr>
              <a:buSzPts val="1800"/>
              <a:buFont typeface="Arial"/>
              <a:buNone/>
            </a:pPr>
            <a:r>
              <a:t/>
            </a:r>
            <a:endParaRPr sz="18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157" name="Google Shape;157;g2fab6198711_0_14"/>
          <p:cNvPicPr preferRelativeResize="0"/>
          <p:nvPr/>
        </p:nvPicPr>
        <p:blipFill>
          <a:blip r:embed="rId24">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2fab6198711_0_19"/>
          <p:cNvSpPr txBox="1"/>
          <p:nvPr>
            <p:ph type="title"/>
          </p:nvPr>
        </p:nvSpPr>
        <p:spPr>
          <a:xfrm>
            <a:off x="641252" y="963810"/>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Tecnologías del Desarrollo</a:t>
            </a:r>
            <a:endParaRPr/>
          </a:p>
        </p:txBody>
      </p:sp>
      <p:sp>
        <p:nvSpPr>
          <p:cNvPr id="163" name="Google Shape;163;g2fab6198711_0_19"/>
          <p:cNvSpPr txBox="1"/>
          <p:nvPr/>
        </p:nvSpPr>
        <p:spPr>
          <a:xfrm>
            <a:off x="641250" y="1923050"/>
            <a:ext cx="11213400" cy="12305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Breve descripción de las tecnologías y versiones utilizadas para el desarrollo</a:t>
            </a:r>
            <a:endParaRPr b="0" i="0" sz="1400" u="none" cap="none" strike="noStrike">
              <a:solidFill>
                <a:srgbClr val="000000"/>
              </a:solidFill>
              <a:latin typeface="Arial"/>
              <a:ea typeface="Arial"/>
              <a:cs typeface="Arial"/>
              <a:sym typeface="Arial"/>
            </a:endParaRPr>
          </a:p>
          <a:p>
            <a:pPr indent="0" lvl="0" marL="0" rtl="0" algn="l">
              <a:lnSpc>
                <a:spcPct val="115000"/>
              </a:lnSpc>
              <a:spcBef>
                <a:spcPts val="1400"/>
              </a:spcBef>
              <a:spcAft>
                <a:spcPts val="0"/>
              </a:spcAft>
              <a:buClr>
                <a:schemeClr val="dk1"/>
              </a:buClr>
              <a:buSzPts val="1100"/>
              <a:buFont typeface="Arial"/>
              <a:buNone/>
            </a:pPr>
            <a:r>
              <a:rPr b="1" lang="es-CL" sz="1200">
                <a:solidFill>
                  <a:schemeClr val="dk1"/>
                </a:solidFill>
                <a:latin typeface="Calibri"/>
                <a:ea typeface="Calibri"/>
                <a:cs typeface="Calibri"/>
                <a:sym typeface="Calibri"/>
              </a:rPr>
              <a:t>de Datos</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AutoNum type="arabicPeriod"/>
            </a:pPr>
            <a:r>
              <a:rPr b="1" lang="es-CL" sz="1200">
                <a:solidFill>
                  <a:schemeClr val="dk1"/>
                </a:solidFill>
                <a:latin typeface="Calibri"/>
                <a:ea typeface="Calibri"/>
                <a:cs typeface="Calibri"/>
                <a:sym typeface="Calibri"/>
              </a:rPr>
              <a:t>MySQL</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Base </a:t>
            </a: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MySQL es un sistema de gestión de bases de datos relacional, conocido por su fiabilidad y rendimiento. Es ampliamente utilizado en aplicaciones web y empresariales.</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3">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4">
                  <a:extLst>
                    <a:ext uri="{A12FA001-AC4F-418D-AE19-62706E023703}">
                      <ahyp:hlinkClr val="tx"/>
                    </a:ext>
                  </a:extLst>
                </a:hlinkClick>
              </a:rPr>
              <a:t>: 8.0</a:t>
            </a:r>
            <a:r>
              <a:rPr baseline="30000" lang="es-CL" sz="1200" u="sng">
                <a:solidFill>
                  <a:srgbClr val="1155CC"/>
                </a:solidFill>
                <a:latin typeface="Calibri"/>
                <a:ea typeface="Calibri"/>
                <a:cs typeface="Calibri"/>
                <a:sym typeface="Calibri"/>
                <a:hlinkClick r:id="rId5">
                  <a:extLst>
                    <a:ext uri="{A12FA001-AC4F-418D-AE19-62706E023703}">
                      <ahyp:hlinkClr val="tx"/>
                    </a:ext>
                  </a:extLst>
                </a:hlinkClick>
              </a:rPr>
              <a:t>2</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0" lvl="0" marL="0" rtl="0" algn="l">
              <a:lnSpc>
                <a:spcPct val="115000"/>
              </a:lnSpc>
              <a:spcBef>
                <a:spcPts val="1400"/>
              </a:spcBef>
              <a:spcAft>
                <a:spcPts val="0"/>
              </a:spcAft>
              <a:buClr>
                <a:schemeClr val="dk1"/>
              </a:buClr>
              <a:buSzPts val="1100"/>
              <a:buFont typeface="Arial"/>
              <a:buNone/>
            </a:pPr>
            <a:r>
              <a:rPr b="1" lang="es-CL" sz="1200">
                <a:solidFill>
                  <a:schemeClr val="dk1"/>
                </a:solidFill>
                <a:latin typeface="Calibri"/>
                <a:ea typeface="Calibri"/>
                <a:cs typeface="Calibri"/>
                <a:sym typeface="Calibri"/>
              </a:rPr>
              <a:t>Herramientas de Desarrollo</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AutoNum type="arabicPeriod"/>
            </a:pPr>
            <a:r>
              <a:rPr b="1" lang="es-CL" sz="1200">
                <a:solidFill>
                  <a:schemeClr val="dk1"/>
                </a:solidFill>
                <a:latin typeface="Calibri"/>
                <a:ea typeface="Calibri"/>
                <a:cs typeface="Calibri"/>
                <a:sym typeface="Calibri"/>
              </a:rPr>
              <a:t>Visual Studio Code</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Visual Studio Code es un editor de código fuente ligero y potente, con soporte para múltiples lenguajes de programación y una amplia gama de extensiones.</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6">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7">
                  <a:extLst>
                    <a:ext uri="{A12FA001-AC4F-418D-AE19-62706E023703}">
                      <ahyp:hlinkClr val="tx"/>
                    </a:ext>
                  </a:extLst>
                </a:hlinkClick>
              </a:rPr>
              <a:t>: 1.81</a:t>
            </a:r>
            <a:r>
              <a:rPr baseline="30000" lang="es-CL" sz="1200" u="sng">
                <a:solidFill>
                  <a:srgbClr val="1155CC"/>
                </a:solidFill>
                <a:latin typeface="Calibri"/>
                <a:ea typeface="Calibri"/>
                <a:cs typeface="Calibri"/>
                <a:sym typeface="Calibri"/>
                <a:hlinkClick r:id="rId8">
                  <a:extLst>
                    <a:ext uri="{A12FA001-AC4F-418D-AE19-62706E023703}">
                      <ahyp:hlinkClr val="tx"/>
                    </a:ext>
                  </a:extLst>
                </a:hlinkClick>
              </a:rPr>
              <a:t>2</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AutoNum type="arabicPeriod"/>
            </a:pPr>
            <a:r>
              <a:rPr b="1" lang="es-CL" sz="1200">
                <a:solidFill>
                  <a:schemeClr val="dk1"/>
                </a:solidFill>
                <a:latin typeface="Calibri"/>
                <a:ea typeface="Calibri"/>
                <a:cs typeface="Calibri"/>
                <a:sym typeface="Calibri"/>
              </a:rPr>
              <a:t>Docker</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Docker es una plataforma que permite empaquetar aplicaciones y sus dependencias en contenedores aislados, facilitando la portabilidad y la consistencia en los entornos de desarrollo y producción.</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9">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10">
                  <a:extLst>
                    <a:ext uri="{A12FA001-AC4F-418D-AE19-62706E023703}">
                      <ahyp:hlinkClr val="tx"/>
                    </a:ext>
                  </a:extLst>
                </a:hlinkClick>
              </a:rPr>
              <a:t>: 24.0</a:t>
            </a:r>
            <a:r>
              <a:rPr baseline="30000" lang="es-CL" sz="1200" u="sng">
                <a:solidFill>
                  <a:srgbClr val="1155CC"/>
                </a:solidFill>
                <a:latin typeface="Calibri"/>
                <a:ea typeface="Calibri"/>
                <a:cs typeface="Calibri"/>
                <a:sym typeface="Calibri"/>
                <a:hlinkClick r:id="rId11">
                  <a:extLst>
                    <a:ext uri="{A12FA001-AC4F-418D-AE19-62706E023703}">
                      <ahyp:hlinkClr val="tx"/>
                    </a:ext>
                  </a:extLst>
                </a:hlinkClick>
              </a:rPr>
              <a:t>2</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AutoNum type="arabicPeriod"/>
            </a:pPr>
            <a:r>
              <a:rPr b="1" lang="es-CL" sz="1200">
                <a:solidFill>
                  <a:schemeClr val="dk1"/>
                </a:solidFill>
                <a:latin typeface="Calibri"/>
                <a:ea typeface="Calibri"/>
                <a:cs typeface="Calibri"/>
                <a:sym typeface="Calibri"/>
              </a:rPr>
              <a:t>Android Studio</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a:solidFill>
                  <a:schemeClr val="dk1"/>
                </a:solidFill>
                <a:latin typeface="Calibri"/>
                <a:ea typeface="Calibri"/>
                <a:cs typeface="Calibri"/>
                <a:sym typeface="Calibri"/>
              </a:rPr>
              <a:t>Descripción</a:t>
            </a:r>
            <a:r>
              <a:rPr lang="es-CL" sz="1200">
                <a:solidFill>
                  <a:schemeClr val="dk1"/>
                </a:solidFill>
                <a:latin typeface="Calibri"/>
                <a:ea typeface="Calibri"/>
                <a:cs typeface="Calibri"/>
                <a:sym typeface="Calibri"/>
              </a:rPr>
              <a:t>: Android Studio es el IDE oficial para el desarrollo de aplicaciones Android, basado en IntelliJ IDEA. Ofrece herramientas integradas para el diseño, desarrollo, prueba y depuración de aplicaciones Android.</a:t>
            </a:r>
            <a:endParaRPr sz="1200">
              <a:solidFill>
                <a:schemeClr val="dk1"/>
              </a:solidFill>
              <a:latin typeface="Calibri"/>
              <a:ea typeface="Calibri"/>
              <a:cs typeface="Calibri"/>
              <a:sym typeface="Calibri"/>
            </a:endParaRPr>
          </a:p>
          <a:p>
            <a:pPr indent="-304800" lvl="1" marL="914400" rtl="0" algn="l">
              <a:lnSpc>
                <a:spcPct val="115000"/>
              </a:lnSpc>
              <a:spcBef>
                <a:spcPts val="0"/>
              </a:spcBef>
              <a:spcAft>
                <a:spcPts val="0"/>
              </a:spcAft>
              <a:buClr>
                <a:schemeClr val="dk1"/>
              </a:buClr>
              <a:buSzPts val="1200"/>
              <a:buChar char="○"/>
            </a:pPr>
            <a:r>
              <a:rPr b="1" lang="es-CL" sz="1200" u="sng">
                <a:solidFill>
                  <a:srgbClr val="1155CC"/>
                </a:solidFill>
                <a:latin typeface="Calibri"/>
                <a:ea typeface="Calibri"/>
                <a:cs typeface="Calibri"/>
                <a:sym typeface="Calibri"/>
                <a:hlinkClick r:id="rId12">
                  <a:extLst>
                    <a:ext uri="{A12FA001-AC4F-418D-AE19-62706E023703}">
                      <ahyp:hlinkClr val="tx"/>
                    </a:ext>
                  </a:extLst>
                </a:hlinkClick>
              </a:rPr>
              <a:t>Versión Recomendada</a:t>
            </a:r>
            <a:r>
              <a:rPr lang="es-CL" sz="1200" u="sng">
                <a:solidFill>
                  <a:srgbClr val="1155CC"/>
                </a:solidFill>
                <a:latin typeface="Calibri"/>
                <a:ea typeface="Calibri"/>
                <a:cs typeface="Calibri"/>
                <a:sym typeface="Calibri"/>
                <a:hlinkClick r:id="rId13">
                  <a:extLst>
                    <a:ext uri="{A12FA001-AC4F-418D-AE19-62706E023703}">
                      <ahyp:hlinkClr val="tx"/>
                    </a:ext>
                  </a:extLst>
                </a:hlinkClick>
              </a:rPr>
              <a:t>: 2023.1.1</a:t>
            </a:r>
            <a:r>
              <a:rPr baseline="30000" lang="es-CL" sz="1200" u="sng">
                <a:solidFill>
                  <a:srgbClr val="1155CC"/>
                </a:solidFill>
                <a:latin typeface="Calibri"/>
                <a:ea typeface="Calibri"/>
                <a:cs typeface="Calibri"/>
                <a:sym typeface="Calibri"/>
                <a:hlinkClick r:id="rId14">
                  <a:extLst>
                    <a:ext uri="{A12FA001-AC4F-418D-AE19-62706E023703}">
                      <ahyp:hlinkClr val="tx"/>
                    </a:ext>
                  </a:extLst>
                </a:hlinkClick>
              </a:rPr>
              <a:t>6</a:t>
            </a:r>
            <a:r>
              <a:rPr lang="es-CL"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0" lvl="0" marL="0" marR="0" rtl="0" algn="l">
              <a:lnSpc>
                <a:spcPct val="100000"/>
              </a:lnSpc>
              <a:spcBef>
                <a:spcPts val="1200"/>
              </a:spcBef>
              <a:spcAft>
                <a:spcPts val="0"/>
              </a:spcAft>
              <a:buClr>
                <a:srgbClr val="000000"/>
              </a:buClr>
              <a:buSzPts val="1800"/>
              <a:buFont typeface="Arial"/>
              <a:buNone/>
            </a:pPr>
            <a:r>
              <a:t/>
            </a:r>
            <a:endParaRPr sz="18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164" name="Google Shape;164;g2fab6198711_0_19"/>
          <p:cNvPicPr preferRelativeResize="0"/>
          <p:nvPr/>
        </p:nvPicPr>
        <p:blipFill>
          <a:blip r:embed="rId15">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0"/>
          <p:cNvSpPr txBox="1"/>
          <p:nvPr>
            <p:ph type="title"/>
          </p:nvPr>
        </p:nvSpPr>
        <p:spPr>
          <a:xfrm>
            <a:off x="767649" y="1127292"/>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Responsabilidades</a:t>
            </a:r>
            <a:endParaRPr/>
          </a:p>
        </p:txBody>
      </p:sp>
      <p:sp>
        <p:nvSpPr>
          <p:cNvPr id="170" name="Google Shape;170;p10"/>
          <p:cNvSpPr txBox="1"/>
          <p:nvPr/>
        </p:nvSpPr>
        <p:spPr>
          <a:xfrm>
            <a:off x="908244" y="2833855"/>
            <a:ext cx="2747675"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Insertar Matriz RACI o RAM</a:t>
            </a:r>
            <a:endParaRPr b="0" i="0" sz="1400" u="none" cap="none" strike="noStrike">
              <a:solidFill>
                <a:srgbClr val="000000"/>
              </a:solidFill>
              <a:latin typeface="Arial"/>
              <a:ea typeface="Arial"/>
              <a:cs typeface="Arial"/>
              <a:sym typeface="Arial"/>
            </a:endParaRPr>
          </a:p>
        </p:txBody>
      </p:sp>
      <p:sp>
        <p:nvSpPr>
          <p:cNvPr id="171" name="Google Shape;171;p10"/>
          <p:cNvSpPr txBox="1"/>
          <p:nvPr/>
        </p:nvSpPr>
        <p:spPr>
          <a:xfrm>
            <a:off x="753794" y="702749"/>
            <a:ext cx="10515600" cy="1325563"/>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s-CL" sz="4400" u="none" cap="none" strike="noStrike">
                <a:solidFill>
                  <a:schemeClr val="dk1"/>
                </a:solidFill>
                <a:latin typeface="Calibri"/>
                <a:ea typeface="Calibri"/>
                <a:cs typeface="Calibri"/>
                <a:sym typeface="Calibri"/>
              </a:rPr>
              <a:t>Planificación</a:t>
            </a:r>
            <a:endParaRPr b="0" i="0" sz="1400" u="none" cap="none" strike="noStrike">
              <a:solidFill>
                <a:srgbClr val="000000"/>
              </a:solidFill>
              <a:latin typeface="Arial"/>
              <a:ea typeface="Arial"/>
              <a:cs typeface="Arial"/>
              <a:sym typeface="Arial"/>
            </a:endParaRPr>
          </a:p>
        </p:txBody>
      </p:sp>
      <p:pic>
        <p:nvPicPr>
          <p:cNvPr id="172" name="Google Shape;172;p10"/>
          <p:cNvPicPr preferRelativeResize="0"/>
          <p:nvPr/>
        </p:nvPicPr>
        <p:blipFill>
          <a:blip r:embed="rId3">
            <a:alphaModFix/>
          </a:blip>
          <a:stretch>
            <a:fillRect/>
          </a:stretch>
        </p:blipFill>
        <p:spPr>
          <a:xfrm>
            <a:off x="1576700" y="1471825"/>
            <a:ext cx="8289501" cy="49537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1"/>
          <p:cNvSpPr txBox="1"/>
          <p:nvPr>
            <p:ph type="title"/>
          </p:nvPr>
        </p:nvSpPr>
        <p:spPr>
          <a:xfrm>
            <a:off x="698375" y="1528200"/>
            <a:ext cx="10515600" cy="7830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Estimación de Riesgos</a:t>
            </a:r>
            <a:endParaRPr/>
          </a:p>
        </p:txBody>
      </p:sp>
      <p:sp>
        <p:nvSpPr>
          <p:cNvPr id="178" name="Google Shape;178;p11"/>
          <p:cNvSpPr txBox="1"/>
          <p:nvPr/>
        </p:nvSpPr>
        <p:spPr>
          <a:xfrm>
            <a:off x="838975" y="2281998"/>
            <a:ext cx="4519500" cy="40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Matriz de Riesgos considerados en el Proyecto</a:t>
            </a:r>
            <a:endParaRPr b="0" i="0" sz="1400" u="none" cap="none" strike="noStrike">
              <a:solidFill>
                <a:srgbClr val="000000"/>
              </a:solidFill>
              <a:latin typeface="Arial"/>
              <a:ea typeface="Arial"/>
              <a:cs typeface="Arial"/>
              <a:sym typeface="Arial"/>
            </a:endParaRPr>
          </a:p>
        </p:txBody>
      </p:sp>
      <p:sp>
        <p:nvSpPr>
          <p:cNvPr id="179" name="Google Shape;179;p11"/>
          <p:cNvSpPr txBox="1"/>
          <p:nvPr/>
        </p:nvSpPr>
        <p:spPr>
          <a:xfrm>
            <a:off x="753800" y="702750"/>
            <a:ext cx="10515600" cy="966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Calibri"/>
              <a:buNone/>
            </a:pPr>
            <a:r>
              <a:rPr b="0" i="0" lang="es-CL" sz="4400" u="none" cap="none" strike="noStrike">
                <a:solidFill>
                  <a:schemeClr val="dk1"/>
                </a:solidFill>
                <a:latin typeface="Calibri"/>
                <a:ea typeface="Calibri"/>
                <a:cs typeface="Calibri"/>
                <a:sym typeface="Calibri"/>
              </a:rPr>
              <a:t>Planificación </a:t>
            </a:r>
            <a:endParaRPr b="0" i="0" sz="1400" u="none" cap="none" strike="noStrike">
              <a:solidFill>
                <a:srgbClr val="000000"/>
              </a:solidFill>
              <a:latin typeface="Arial"/>
              <a:ea typeface="Arial"/>
              <a:cs typeface="Arial"/>
              <a:sym typeface="Arial"/>
            </a:endParaRPr>
          </a:p>
        </p:txBody>
      </p:sp>
      <p:pic>
        <p:nvPicPr>
          <p:cNvPr id="180" name="Google Shape;180;p11"/>
          <p:cNvPicPr preferRelativeResize="0"/>
          <p:nvPr/>
        </p:nvPicPr>
        <p:blipFill>
          <a:blip r:embed="rId3">
            <a:alphaModFix/>
          </a:blip>
          <a:stretch>
            <a:fillRect/>
          </a:stretch>
        </p:blipFill>
        <p:spPr>
          <a:xfrm>
            <a:off x="838975" y="2688200"/>
            <a:ext cx="9461125" cy="4074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2"/>
          <p:cNvSpPr txBox="1"/>
          <p:nvPr>
            <p:ph type="title"/>
          </p:nvPr>
        </p:nvSpPr>
        <p:spPr>
          <a:xfrm>
            <a:off x="753794" y="702749"/>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Planificación</a:t>
            </a:r>
            <a:endParaRPr/>
          </a:p>
        </p:txBody>
      </p:sp>
      <p:sp>
        <p:nvSpPr>
          <p:cNvPr id="186" name="Google Shape;186;p12"/>
          <p:cNvSpPr txBox="1"/>
          <p:nvPr/>
        </p:nvSpPr>
        <p:spPr>
          <a:xfrm>
            <a:off x="894389" y="2028312"/>
            <a:ext cx="1263295"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Carta Gantt</a:t>
            </a:r>
            <a:endParaRPr b="0" i="0" sz="1400" u="none" cap="none" strike="noStrike">
              <a:solidFill>
                <a:srgbClr val="000000"/>
              </a:solidFill>
              <a:latin typeface="Arial"/>
              <a:ea typeface="Arial"/>
              <a:cs typeface="Arial"/>
              <a:sym typeface="Arial"/>
            </a:endParaRPr>
          </a:p>
        </p:txBody>
      </p:sp>
      <p:pic>
        <p:nvPicPr>
          <p:cNvPr id="187" name="Google Shape;187;p12"/>
          <p:cNvPicPr preferRelativeResize="0"/>
          <p:nvPr/>
        </p:nvPicPr>
        <p:blipFill>
          <a:blip r:embed="rId3">
            <a:alphaModFix/>
          </a:blip>
          <a:stretch>
            <a:fillRect/>
          </a:stretch>
        </p:blipFill>
        <p:spPr>
          <a:xfrm>
            <a:off x="753800" y="2662119"/>
            <a:ext cx="11887200" cy="334584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3"/>
          <p:cNvSpPr txBox="1"/>
          <p:nvPr>
            <p:ph type="title"/>
          </p:nvPr>
        </p:nvSpPr>
        <p:spPr>
          <a:xfrm>
            <a:off x="779525" y="522550"/>
            <a:ext cx="10515600" cy="1191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Resumen de Costos Estimados del Proyecto</a:t>
            </a:r>
            <a:endParaRPr/>
          </a:p>
        </p:txBody>
      </p:sp>
      <p:sp>
        <p:nvSpPr>
          <p:cNvPr id="193" name="Google Shape;193;p13"/>
          <p:cNvSpPr txBox="1"/>
          <p:nvPr/>
        </p:nvSpPr>
        <p:spPr>
          <a:xfrm>
            <a:off x="362975" y="1714500"/>
            <a:ext cx="4981200" cy="474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CL" sz="1700">
                <a:solidFill>
                  <a:schemeClr val="dk1"/>
                </a:solidFill>
                <a:latin typeface="Calibri"/>
                <a:ea typeface="Calibri"/>
                <a:cs typeface="Calibri"/>
                <a:sym typeface="Calibri"/>
              </a:rPr>
              <a:t>Costos por Fase: </a:t>
            </a:r>
            <a:endParaRPr b="1"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Inicio del Proyecto: $12,375,000 </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Planificación: $44,573,000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Ejecución: $15,037,000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Cierre del Proyecto: $3,050,000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s-CL" sz="1700">
                <a:solidFill>
                  <a:schemeClr val="dk1"/>
                </a:solidFill>
                <a:latin typeface="Calibri"/>
                <a:ea typeface="Calibri"/>
                <a:cs typeface="Calibri"/>
                <a:sym typeface="Calibri"/>
              </a:rPr>
              <a:t>Costos por Actor o Rol</a:t>
            </a:r>
            <a:r>
              <a:rPr lang="es-CL" sz="1700">
                <a:solidFill>
                  <a:schemeClr val="dk1"/>
                </a:solidFill>
                <a:latin typeface="Calibri"/>
                <a:ea typeface="Calibri"/>
                <a:cs typeface="Calibri"/>
                <a:sym typeface="Calibri"/>
              </a:rPr>
              <a:t>:</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Project Manager (María Paz Contreras):  $12,500,000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Full Stack Developer (Sergio Carrasco): $12,500,000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Ingeniero DevOps (Sergio Carrasco): $13,350,000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Analista de QA (Benjamín Ávila): $9,000,000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Diseñador UX/UI (María Paz Contreras): $9,000,000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Especialista en Seguridad (Sergio Carrasco):$12,500,000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Analista de Negocios (María Paz Contreras):$10,000,000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Soporte Técnico (Benjamín Ávila):$6,000,000</a:t>
            </a:r>
            <a:endParaRPr sz="1700">
              <a:solidFill>
                <a:schemeClr val="dk1"/>
              </a:solidFill>
              <a:latin typeface="Calibri"/>
              <a:ea typeface="Calibri"/>
              <a:cs typeface="Calibri"/>
              <a:sym typeface="Calibri"/>
            </a:endParaRPr>
          </a:p>
          <a:p>
            <a:pPr indent="0" lvl="0" marL="0" rtl="0" algn="l">
              <a:spcBef>
                <a:spcPts val="0"/>
              </a:spcBef>
              <a:spcAft>
                <a:spcPts val="0"/>
              </a:spcAft>
              <a:buNone/>
            </a:pPr>
            <a:r>
              <a:rPr lang="es-CL" sz="900">
                <a:solidFill>
                  <a:schemeClr val="dk1"/>
                </a:solidFill>
                <a:latin typeface="Calibri"/>
                <a:ea typeface="Calibri"/>
                <a:cs typeface="Calibri"/>
                <a:sym typeface="Calibri"/>
              </a:rPr>
              <a:t>  </a:t>
            </a:r>
            <a:endParaRPr sz="900">
              <a:solidFill>
                <a:schemeClr val="dk1"/>
              </a:solidFill>
              <a:latin typeface="Calibri"/>
              <a:ea typeface="Calibri"/>
              <a:cs typeface="Calibri"/>
              <a:sym typeface="Calibri"/>
            </a:endParaRPr>
          </a:p>
          <a:p>
            <a:pPr indent="0" lvl="0" marL="0" rtl="0" algn="l">
              <a:spcBef>
                <a:spcPts val="0"/>
              </a:spcBef>
              <a:spcAft>
                <a:spcPts val="0"/>
              </a:spcAft>
              <a:buNone/>
            </a:pPr>
            <a:r>
              <a:rPr lang="es-CL" sz="900">
                <a:solidFill>
                  <a:schemeClr val="dk1"/>
                </a:solidFill>
                <a:latin typeface="Calibri"/>
                <a:ea typeface="Calibri"/>
                <a:cs typeface="Calibri"/>
                <a:sym typeface="Calibri"/>
              </a:rPr>
              <a:t>C</a:t>
            </a:r>
            <a:endParaRPr sz="2000">
              <a:solidFill>
                <a:schemeClr val="dk1"/>
              </a:solidFill>
              <a:latin typeface="Calibri"/>
              <a:ea typeface="Calibri"/>
              <a:cs typeface="Calibri"/>
              <a:sym typeface="Calibri"/>
            </a:endParaRPr>
          </a:p>
        </p:txBody>
      </p:sp>
      <p:sp>
        <p:nvSpPr>
          <p:cNvPr id="194" name="Google Shape;194;p13"/>
          <p:cNvSpPr txBox="1"/>
          <p:nvPr/>
        </p:nvSpPr>
        <p:spPr>
          <a:xfrm>
            <a:off x="5563125" y="1735100"/>
            <a:ext cx="5586300" cy="503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CL" sz="1700">
                <a:solidFill>
                  <a:schemeClr val="dk1"/>
                </a:solidFill>
                <a:latin typeface="Calibri"/>
                <a:ea typeface="Calibri"/>
                <a:cs typeface="Calibri"/>
                <a:sym typeface="Calibri"/>
              </a:rPr>
              <a:t>C</a:t>
            </a:r>
            <a:r>
              <a:rPr b="1" lang="es-CL" sz="1700">
                <a:solidFill>
                  <a:schemeClr val="dk1"/>
                </a:solidFill>
                <a:latin typeface="Calibri"/>
                <a:ea typeface="Calibri"/>
                <a:cs typeface="Calibri"/>
                <a:sym typeface="Calibri"/>
              </a:rPr>
              <a:t>ostos de Hardware:</a:t>
            </a:r>
            <a:endParaRPr b="1"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 Equipos Notebook (3 unidades HP Core i7): $1,000,000 cada uno</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 Total: $3,000,000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 Servidor Local: $5,000,000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 Total: $5,000,000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700">
                <a:solidFill>
                  <a:schemeClr val="dk1"/>
                </a:solidFill>
                <a:latin typeface="Calibri"/>
                <a:ea typeface="Calibri"/>
                <a:cs typeface="Calibri"/>
                <a:sym typeface="Calibri"/>
              </a:rPr>
              <a:t>  Subtotal Hardware: $8,000,000</a:t>
            </a:r>
            <a:endParaRPr sz="17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600">
                <a:solidFill>
                  <a:schemeClr val="dk1"/>
                </a:solidFill>
                <a:latin typeface="Calibri"/>
                <a:ea typeface="Calibri"/>
                <a:cs typeface="Calibri"/>
                <a:sym typeface="Calibri"/>
              </a:rPr>
              <a:t>  </a:t>
            </a:r>
            <a:r>
              <a:rPr b="1" lang="es-CL" sz="1600">
                <a:solidFill>
                  <a:schemeClr val="dk1"/>
                </a:solidFill>
                <a:latin typeface="Calibri"/>
                <a:ea typeface="Calibri"/>
                <a:cs typeface="Calibri"/>
                <a:sym typeface="Calibri"/>
              </a:rPr>
              <a:t>Costos de Software:</a:t>
            </a:r>
            <a:endParaRPr b="1" sz="16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600">
                <a:solidFill>
                  <a:schemeClr val="dk1"/>
                </a:solidFill>
                <a:latin typeface="Calibri"/>
                <a:ea typeface="Calibri"/>
                <a:cs typeface="Calibri"/>
                <a:sym typeface="Calibri"/>
              </a:rPr>
              <a:t>   Base de Datos MySQL (Mensual): $300,000</a:t>
            </a:r>
            <a:endParaRPr sz="16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600">
                <a:solidFill>
                  <a:schemeClr val="dk1"/>
                </a:solidFill>
                <a:latin typeface="Calibri"/>
                <a:ea typeface="Calibri"/>
                <a:cs typeface="Calibri"/>
                <a:sym typeface="Calibri"/>
              </a:rPr>
              <a:t>   Estimado Total (12 meses): $3,600,000</a:t>
            </a:r>
            <a:endParaRPr sz="16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600">
                <a:solidFill>
                  <a:schemeClr val="dk1"/>
                </a:solidFill>
                <a:latin typeface="Calibri"/>
                <a:ea typeface="Calibri"/>
                <a:cs typeface="Calibri"/>
                <a:sym typeface="Calibri"/>
              </a:rPr>
              <a:t>   Software de Desarrollo: $2,000,000</a:t>
            </a:r>
            <a:endParaRPr sz="16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600">
                <a:solidFill>
                  <a:schemeClr val="dk1"/>
                </a:solidFill>
                <a:latin typeface="Calibri"/>
                <a:ea typeface="Calibri"/>
                <a:cs typeface="Calibri"/>
                <a:sym typeface="Calibri"/>
              </a:rPr>
              <a:t>  Cursos para el Equipo de Trabajo: $200,000 * 3 = $600,000</a:t>
            </a:r>
            <a:endParaRPr sz="16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600">
                <a:solidFill>
                  <a:schemeClr val="dk1"/>
                </a:solidFill>
                <a:latin typeface="Calibri"/>
                <a:ea typeface="Calibri"/>
                <a:cs typeface="Calibri"/>
                <a:sym typeface="Calibri"/>
              </a:rPr>
              <a:t>   Frameworks y Licencias: $1,000,000</a:t>
            </a:r>
            <a:endParaRPr sz="16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600">
                <a:solidFill>
                  <a:schemeClr val="dk1"/>
                </a:solidFill>
                <a:latin typeface="Calibri"/>
                <a:ea typeface="Calibri"/>
                <a:cs typeface="Calibri"/>
                <a:sym typeface="Calibri"/>
              </a:rPr>
              <a:t>    Software de Gestión de Proyectos: $1,200,000</a:t>
            </a:r>
            <a:endParaRPr sz="16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600">
                <a:solidFill>
                  <a:schemeClr val="dk1"/>
                </a:solidFill>
                <a:latin typeface="Calibri"/>
                <a:ea typeface="Calibri"/>
                <a:cs typeface="Calibri"/>
                <a:sym typeface="Calibri"/>
              </a:rPr>
              <a:t>    Subtotal Software: $8,400,000</a:t>
            </a:r>
            <a:endParaRPr sz="16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s-CL" sz="1600">
                <a:solidFill>
                  <a:schemeClr val="dk1"/>
                </a:solidFill>
                <a:latin typeface="Calibri"/>
                <a:ea typeface="Calibri"/>
                <a:cs typeface="Calibri"/>
                <a:sym typeface="Calibri"/>
              </a:rPr>
              <a:t>    Total General del Proyecto: $85,350,000 + $16,400,000 = $101,750,000</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sz="2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g2fad34e26f0_0_12"/>
          <p:cNvSpPr txBox="1"/>
          <p:nvPr/>
        </p:nvSpPr>
        <p:spPr>
          <a:xfrm>
            <a:off x="2187100" y="947400"/>
            <a:ext cx="7398900" cy="591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CL" sz="1200">
                <a:solidFill>
                  <a:schemeClr val="dk1"/>
                </a:solidFill>
                <a:latin typeface="Roboto"/>
                <a:ea typeface="Roboto"/>
                <a:cs typeface="Roboto"/>
                <a:sym typeface="Roboto"/>
              </a:rPr>
              <a:t>Tabla de contenido</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AutoNum type="arabicPeriod"/>
            </a:pPr>
            <a:r>
              <a:rPr lang="es-CL" sz="1200">
                <a:solidFill>
                  <a:schemeClr val="dk1"/>
                </a:solidFill>
                <a:latin typeface="Roboto"/>
                <a:ea typeface="Roboto"/>
                <a:cs typeface="Roboto"/>
                <a:sym typeface="Roboto"/>
              </a:rPr>
              <a:t>Acta de Constitución de Proyecto</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1.1. Objetivos del proyecto</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1.2. Alcance del Proyecto</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1.3. Roles y Responsabilidades</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1.4. Cronograma Inicial</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AutoNum type="arabicPeriod"/>
            </a:pPr>
            <a:r>
              <a:rPr lang="es-CL" sz="1200">
                <a:solidFill>
                  <a:schemeClr val="dk1"/>
                </a:solidFill>
                <a:latin typeface="Roboto"/>
                <a:ea typeface="Roboto"/>
                <a:cs typeface="Roboto"/>
                <a:sym typeface="Roboto"/>
              </a:rPr>
              <a:t>Definición de Proyecto APT</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2.1. Descripción del Proyecto</a:t>
            </a:r>
            <a:endParaRPr sz="1200">
              <a:solidFill>
                <a:schemeClr val="dk1"/>
              </a:solidFill>
              <a:latin typeface="Roboto"/>
              <a:ea typeface="Roboto"/>
              <a:cs typeface="Roboto"/>
              <a:sym typeface="Roboto"/>
            </a:endParaRPr>
          </a:p>
          <a:p>
            <a:pPr indent="0" lvl="0" marL="457200" rtl="0" algn="l">
              <a:spcBef>
                <a:spcPts val="0"/>
              </a:spcBef>
              <a:spcAft>
                <a:spcPts val="0"/>
              </a:spcAft>
              <a:buNone/>
            </a:pPr>
            <a:r>
              <a:rPr lang="es-CL" sz="1200">
                <a:solidFill>
                  <a:schemeClr val="dk1"/>
                </a:solidFill>
                <a:latin typeface="Roboto"/>
                <a:ea typeface="Roboto"/>
                <a:cs typeface="Roboto"/>
                <a:sym typeface="Roboto"/>
              </a:rPr>
              <a:t>            2.2. Recursos Necesarios</a:t>
            </a:r>
            <a:endParaRPr sz="1200">
              <a:solidFill>
                <a:schemeClr val="dk1"/>
              </a:solidFill>
              <a:latin typeface="Roboto"/>
              <a:ea typeface="Roboto"/>
              <a:cs typeface="Roboto"/>
              <a:sym typeface="Roboto"/>
            </a:endParaRPr>
          </a:p>
          <a:p>
            <a:pPr indent="0" lvl="0" marL="457200" rtl="0" algn="l">
              <a:spcBef>
                <a:spcPts val="0"/>
              </a:spcBef>
              <a:spcAft>
                <a:spcPts val="0"/>
              </a:spcAft>
              <a:buNone/>
            </a:pPr>
            <a:r>
              <a:rPr lang="es-CL" sz="1200">
                <a:solidFill>
                  <a:schemeClr val="dk1"/>
                </a:solidFill>
                <a:latin typeface="Roboto"/>
                <a:ea typeface="Roboto"/>
                <a:cs typeface="Roboto"/>
                <a:sym typeface="Roboto"/>
              </a:rPr>
              <a:t>            2.3.  Plan de Comunicación</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AutoNum type="arabicPeriod"/>
            </a:pPr>
            <a:r>
              <a:rPr lang="es-CL" sz="1200">
                <a:solidFill>
                  <a:schemeClr val="dk1"/>
                </a:solidFill>
                <a:latin typeface="Roboto"/>
                <a:ea typeface="Roboto"/>
                <a:cs typeface="Roboto"/>
                <a:sym typeface="Roboto"/>
              </a:rPr>
              <a:t>Documento de Caso Uso Extendido</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3.1. Descripción de Casos de Uso</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3.2. Diagramas de Caso de Uso</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3.3. Escenarios y Flujos Alternativos</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3.4. Requisitos Funcionales y No Funcionales</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AutoNum type="arabicPeriod"/>
            </a:pPr>
            <a:r>
              <a:rPr lang="es-CL" sz="1200">
                <a:solidFill>
                  <a:schemeClr val="dk1"/>
                </a:solidFill>
                <a:latin typeface="Roboto"/>
                <a:ea typeface="Roboto"/>
                <a:cs typeface="Roboto"/>
                <a:sym typeface="Roboto"/>
              </a:rPr>
              <a:t>Documento Mockups</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4.1. Mockup de Interfaces</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4.2. Descripción de Funcionalidades</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4.3. FeedBack y Revisión de Mockups</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4.4. Ajustes y Mejoras</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AutoNum type="arabicPeriod"/>
            </a:pPr>
            <a:r>
              <a:rPr lang="es-CL" sz="1200">
                <a:solidFill>
                  <a:schemeClr val="dk1"/>
                </a:solidFill>
                <a:latin typeface="Roboto"/>
                <a:ea typeface="Roboto"/>
                <a:cs typeface="Roboto"/>
                <a:sym typeface="Roboto"/>
              </a:rPr>
              <a:t>Informe ERS(Especificación de Requisitos del Sistema)</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5.1. Requisitos del Sistema</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5.2. Requisitos del Usuario</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5.3. Requisitos de Hardware y Software</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5.4. Validación y Verificación de Requisitos</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AutoNum type="arabicPeriod"/>
            </a:pPr>
            <a:r>
              <a:rPr lang="es-CL" sz="1200">
                <a:solidFill>
                  <a:schemeClr val="dk1"/>
                </a:solidFill>
                <a:latin typeface="Roboto"/>
                <a:ea typeface="Roboto"/>
                <a:cs typeface="Roboto"/>
                <a:sym typeface="Roboto"/>
              </a:rPr>
              <a:t>Planilla de Requerimiento</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6.1. Requisitos Funcionales</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6.2. Requisitos No Funcionales</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6.3. </a:t>
            </a:r>
            <a:r>
              <a:rPr lang="es-CL" sz="1200">
                <a:solidFill>
                  <a:schemeClr val="dk1"/>
                </a:solidFill>
                <a:latin typeface="Roboto"/>
                <a:ea typeface="Roboto"/>
                <a:cs typeface="Roboto"/>
                <a:sym typeface="Roboto"/>
              </a:rPr>
              <a:t>Priorización</a:t>
            </a:r>
            <a:r>
              <a:rPr lang="es-CL" sz="1200">
                <a:solidFill>
                  <a:schemeClr val="dk1"/>
                </a:solidFill>
                <a:latin typeface="Roboto"/>
                <a:ea typeface="Roboto"/>
                <a:cs typeface="Roboto"/>
                <a:sym typeface="Roboto"/>
              </a:rPr>
              <a:t> de Requerimientos</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s-CL" sz="1200">
                <a:solidFill>
                  <a:schemeClr val="dk1"/>
                </a:solidFill>
                <a:latin typeface="Roboto"/>
                <a:ea typeface="Roboto"/>
                <a:cs typeface="Roboto"/>
                <a:sym typeface="Roboto"/>
              </a:rPr>
              <a:t>6.4. Aprobación de Requerimientos</a:t>
            </a:r>
            <a:endParaRPr sz="1200">
              <a:solidFill>
                <a:schemeClr val="dk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2"/>
          <p:cNvSpPr txBox="1"/>
          <p:nvPr>
            <p:ph type="title"/>
          </p:nvPr>
        </p:nvSpPr>
        <p:spPr>
          <a:xfrm>
            <a:off x="1676400" y="958100"/>
            <a:ext cx="10515600" cy="1275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Problemática a Resolver</a:t>
            </a:r>
            <a:endParaRPr/>
          </a:p>
        </p:txBody>
      </p:sp>
      <p:sp>
        <p:nvSpPr>
          <p:cNvPr id="76" name="Google Shape;76;p2"/>
          <p:cNvSpPr txBox="1"/>
          <p:nvPr/>
        </p:nvSpPr>
        <p:spPr>
          <a:xfrm>
            <a:off x="1092712" y="2501191"/>
            <a:ext cx="10813800" cy="3805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Breve Resumen del Caso:</a:t>
            </a:r>
            <a:endParaRPr sz="11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CL" sz="1600">
                <a:solidFill>
                  <a:schemeClr val="dk1"/>
                </a:solidFill>
                <a:latin typeface="Calibri"/>
                <a:ea typeface="Calibri"/>
                <a:cs typeface="Calibri"/>
                <a:sym typeface="Calibri"/>
              </a:rPr>
              <a:t>En los últimos años, las aplicaciones de transporte como Uber y DiDi han transformado significativamente la manera en que los usuarios solicitan y utilizan servicios de transporte en áreas urbanas y rurales. No obstante, estas plataformas presentan una cobertura limitada en zonas rurales y en sectores de la Región Metropolitana clasificados como “zonas rojas” debido a problemas de seguridad, lo que resulta en comunidades desatendidas.</a:t>
            </a:r>
            <a:endParaRPr sz="1600">
              <a:solidFill>
                <a:schemeClr val="dk1"/>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s-CL" sz="1600">
                <a:solidFill>
                  <a:schemeClr val="dk1"/>
                </a:solidFill>
                <a:latin typeface="Calibri"/>
                <a:ea typeface="Calibri"/>
                <a:cs typeface="Calibri"/>
                <a:sym typeface="Calibri"/>
              </a:rPr>
              <a:t>Adicionalmente, en ciertas regiones, la conectividad a internet es inestable, y las personas mayores a menudo enfrentan dificultades para utilizar aplicaciones tecnológicas, lo que agrava el acceso a servicios de transporte.</a:t>
            </a:r>
            <a:endParaRPr sz="1600">
              <a:solidFill>
                <a:schemeClr val="dk1"/>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b="1" lang="es-CL" sz="1600">
                <a:solidFill>
                  <a:schemeClr val="dk1"/>
                </a:solidFill>
                <a:latin typeface="Calibri"/>
                <a:ea typeface="Calibri"/>
                <a:cs typeface="Calibri"/>
                <a:sym typeface="Calibri"/>
              </a:rPr>
              <a:t>TaxyPro</a:t>
            </a:r>
            <a:r>
              <a:rPr lang="es-CL" sz="1600">
                <a:solidFill>
                  <a:schemeClr val="dk1"/>
                </a:solidFill>
                <a:latin typeface="Calibri"/>
                <a:ea typeface="Calibri"/>
                <a:cs typeface="Calibri"/>
                <a:sym typeface="Calibri"/>
              </a:rPr>
              <a:t> se presenta como una solución innovadora para mejorar la competitividad de las pequeñas y medianas empresas (PYMEs) de radio taxi. La plataforma digital de TaxyPro está diseñada para satisfacer las necesidades específicas de estas comunidades, incorporando una función de contacto directo con operadoras para asistir a aquellos usuarios que enfrentan barreras tecnológicas.</a:t>
            </a:r>
            <a:endParaRPr sz="1600">
              <a:solidFill>
                <a:schemeClr val="dk1"/>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endParaRPr>
          </a:p>
          <a:p>
            <a:pPr indent="0" lvl="0" marL="0" marR="0" rtl="0" algn="l">
              <a:lnSpc>
                <a:spcPct val="100000"/>
              </a:lnSpc>
              <a:spcBef>
                <a:spcPts val="1200"/>
              </a:spcBef>
              <a:spcAft>
                <a:spcPts val="0"/>
              </a:spcAft>
              <a:buClr>
                <a:srgbClr val="000000"/>
              </a:buClr>
              <a:buSzPts val="1800"/>
              <a:buFont typeface="Arial"/>
              <a:buNone/>
            </a:pPr>
            <a:r>
              <a:t/>
            </a:r>
            <a:endParaRPr sz="1800">
              <a:solidFill>
                <a:schemeClr val="dk1"/>
              </a:solidFill>
              <a:latin typeface="Calibri"/>
              <a:ea typeface="Calibri"/>
              <a:cs typeface="Calibri"/>
              <a:sym typeface="Calibri"/>
            </a:endParaRPr>
          </a:p>
        </p:txBody>
      </p:sp>
      <p:pic>
        <p:nvPicPr>
          <p:cNvPr id="77" name="Google Shape;77;p2"/>
          <p:cNvPicPr preferRelativeResize="0"/>
          <p:nvPr/>
        </p:nvPicPr>
        <p:blipFill>
          <a:blip r:embed="rId3">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3"/>
          <p:cNvSpPr txBox="1"/>
          <p:nvPr>
            <p:ph type="title"/>
          </p:nvPr>
        </p:nvSpPr>
        <p:spPr>
          <a:xfrm>
            <a:off x="-87250" y="317950"/>
            <a:ext cx="12192000" cy="5208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959"/>
              <a:buFont typeface="Calibri"/>
              <a:buNone/>
            </a:pPr>
            <a:r>
              <a:rPr lang="es-CL" sz="3959"/>
              <a:t>Solución</a:t>
            </a:r>
            <a:br>
              <a:rPr lang="es-CL" sz="3959"/>
            </a:br>
            <a:r>
              <a:rPr lang="es-CL" sz="2430"/>
              <a:t>Descripción de la Solución y Propuesta de Valor</a:t>
            </a:r>
            <a:br>
              <a:rPr lang="es-CL" sz="3959"/>
            </a:br>
            <a:r>
              <a:rPr lang="es-CL" sz="1100">
                <a:latin typeface="Arial"/>
                <a:ea typeface="Arial"/>
                <a:cs typeface="Arial"/>
                <a:sym typeface="Arial"/>
              </a:rPr>
              <a:t>Claro, aquí tienes un resumen técnico de la solución propuesta:</a:t>
            </a:r>
            <a:endParaRPr sz="11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b="1" lang="es-CL" sz="1600">
                <a:latin typeface="Arial"/>
                <a:ea typeface="Arial"/>
                <a:cs typeface="Arial"/>
                <a:sym typeface="Arial"/>
              </a:rPr>
              <a:t>TaxyPro es una plataforma digital que moderniza los servicios de radiotaxis en zonas donde Uber no opera,</a:t>
            </a:r>
            <a:r>
              <a:rPr lang="es-CL" sz="1600">
                <a:latin typeface="Arial"/>
                <a:ea typeface="Arial"/>
                <a:cs typeface="Arial"/>
                <a:sym typeface="Arial"/>
              </a:rPr>
              <a:t> facilitando a las PYMEs competir en un mercado digitalizado. La app permite a los usuarios solicitar taxis a través de una app o página web, eliminando la dependencia de llamadas telefónicas. Además, ofrece herramientas para optimizar rutas y acceder a métricas clave, asegurando un servicio eficiente y accesible.</a:t>
            </a:r>
            <a:endParaRPr sz="2000"/>
          </a:p>
          <a:p>
            <a:pPr indent="0" lvl="0" marL="0" rtl="0" algn="l">
              <a:lnSpc>
                <a:spcPct val="90000"/>
              </a:lnSpc>
              <a:spcBef>
                <a:spcPts val="1200"/>
              </a:spcBef>
              <a:spcAft>
                <a:spcPts val="0"/>
              </a:spcAft>
              <a:buClr>
                <a:schemeClr val="dk1"/>
              </a:buClr>
              <a:buSzPts val="3959"/>
              <a:buFont typeface="Calibri"/>
              <a:buNone/>
            </a:pPr>
            <a:r>
              <a:t/>
            </a:r>
            <a:endParaRPr sz="1100"/>
          </a:p>
        </p:txBody>
      </p:sp>
      <p:pic>
        <p:nvPicPr>
          <p:cNvPr id="83" name="Google Shape;83;p3"/>
          <p:cNvPicPr preferRelativeResize="0"/>
          <p:nvPr/>
        </p:nvPicPr>
        <p:blipFill>
          <a:blip r:embed="rId3">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g2fab6198711_0_10"/>
          <p:cNvSpPr txBox="1"/>
          <p:nvPr>
            <p:ph type="title"/>
          </p:nvPr>
        </p:nvSpPr>
        <p:spPr>
          <a:xfrm>
            <a:off x="209400" y="0"/>
            <a:ext cx="12192000" cy="52080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t/>
            </a:r>
            <a:endParaRPr sz="1500"/>
          </a:p>
          <a:p>
            <a:pPr indent="0" lvl="0" marL="0" rtl="0" algn="ctr">
              <a:lnSpc>
                <a:spcPct val="90000"/>
              </a:lnSpc>
              <a:spcBef>
                <a:spcPts val="1200"/>
              </a:spcBef>
              <a:spcAft>
                <a:spcPts val="0"/>
              </a:spcAft>
              <a:buClr>
                <a:schemeClr val="dk1"/>
              </a:buClr>
              <a:buSzPts val="3959"/>
              <a:buFont typeface="Calibri"/>
              <a:buNone/>
            </a:pPr>
            <a:r>
              <a:rPr lang="es-CL" sz="3959"/>
              <a:t>Objetivo del Proyecto</a:t>
            </a:r>
            <a:br>
              <a:rPr lang="es-CL" sz="3959"/>
            </a:br>
            <a:r>
              <a:rPr lang="es-CL" sz="1979"/>
              <a:t>Qué se Desarrolló como Producto de software.</a:t>
            </a:r>
            <a:br>
              <a:rPr lang="es-CL" sz="3959"/>
            </a:br>
            <a:r>
              <a:rPr lang="es-CL" sz="1100">
                <a:latin typeface="Arial"/>
                <a:ea typeface="Arial"/>
                <a:cs typeface="Arial"/>
                <a:sym typeface="Arial"/>
              </a:rPr>
              <a:t>Claro, aquí tienes un resumen técnico del objetivo del proyecto:</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s-CL" sz="1500"/>
              <a:t>El objetivo de TaxiPro es desarrollar una plataforma digital multiplataforma (móvil y web) específicamente diseñada para radiotaxis en zonas rurales, sectores desatendidos de la Región Metropolitana debido a problemas de seguridad, y áreas con acceso limitado a internet. La plataforma incluirá funcionalidades avanzadas como solicitud de servicios en tiempo real, geolocalización, un dashboard analítico con indicadores clave de rendimiento (KPIs), y una opción para que los usuarios se comuniquen con una operadora en caso de dificultades técnicas.</a:t>
            </a:r>
            <a:endParaRPr sz="1500"/>
          </a:p>
          <a:p>
            <a:pPr indent="0" lvl="0" marL="0" rtl="0" algn="l">
              <a:lnSpc>
                <a:spcPct val="90000"/>
              </a:lnSpc>
              <a:spcBef>
                <a:spcPts val="1200"/>
              </a:spcBef>
              <a:spcAft>
                <a:spcPts val="0"/>
              </a:spcAft>
              <a:buClr>
                <a:schemeClr val="dk1"/>
              </a:buClr>
              <a:buSzPts val="3959"/>
              <a:buFont typeface="Calibri"/>
              <a:buNone/>
            </a:pPr>
            <a:r>
              <a:t/>
            </a:r>
            <a:endParaRPr sz="1100"/>
          </a:p>
        </p:txBody>
      </p:sp>
      <p:pic>
        <p:nvPicPr>
          <p:cNvPr id="89" name="Google Shape;89;g2fab6198711_0_10"/>
          <p:cNvPicPr preferRelativeResize="0"/>
          <p:nvPr/>
        </p:nvPicPr>
        <p:blipFill>
          <a:blip r:embed="rId3">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4"/>
          <p:cNvSpPr txBox="1"/>
          <p:nvPr>
            <p:ph type="title"/>
          </p:nvPr>
        </p:nvSpPr>
        <p:spPr>
          <a:xfrm>
            <a:off x="810065" y="809446"/>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Alcances</a:t>
            </a:r>
            <a:endParaRPr/>
          </a:p>
        </p:txBody>
      </p:sp>
      <p:sp>
        <p:nvSpPr>
          <p:cNvPr id="95" name="Google Shape;95;p4"/>
          <p:cNvSpPr txBox="1"/>
          <p:nvPr/>
        </p:nvSpPr>
        <p:spPr>
          <a:xfrm>
            <a:off x="950625" y="2056675"/>
            <a:ext cx="10921500" cy="4620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Que hace el Sistema:</a:t>
            </a:r>
            <a:endParaRPr b="0" i="0" sz="1400" u="none" cap="none" strike="noStrike">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1" lang="es-CL" sz="1100">
                <a:solidFill>
                  <a:schemeClr val="dk1"/>
                </a:solidFill>
                <a:latin typeface="Calibri"/>
                <a:ea typeface="Calibri"/>
                <a:cs typeface="Calibri"/>
                <a:sym typeface="Calibri"/>
              </a:rPr>
              <a:t>Solicitud de Servicios en Tiempo Real:</a:t>
            </a:r>
            <a:r>
              <a:rPr lang="es-CL" sz="1100">
                <a:solidFill>
                  <a:schemeClr val="dk1"/>
                </a:solidFill>
                <a:latin typeface="Calibri"/>
                <a:ea typeface="Calibri"/>
                <a:cs typeface="Calibri"/>
                <a:sym typeface="Calibri"/>
              </a:rPr>
              <a:t> Permite a los usuarios solicitar taxis en tiempo real a través de una aplicación móvil .</a:t>
            </a:r>
            <a:endParaRPr sz="1100">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rPr b="1" lang="es-CL" sz="1100">
                <a:solidFill>
                  <a:schemeClr val="dk1"/>
                </a:solidFill>
                <a:latin typeface="Calibri"/>
                <a:ea typeface="Calibri"/>
                <a:cs typeface="Calibri"/>
                <a:sym typeface="Calibri"/>
              </a:rPr>
              <a:t>Geolocalización:</a:t>
            </a:r>
            <a:r>
              <a:rPr lang="es-CL" sz="1100">
                <a:solidFill>
                  <a:schemeClr val="dk1"/>
                </a:solidFill>
                <a:latin typeface="Calibri"/>
                <a:ea typeface="Calibri"/>
                <a:cs typeface="Calibri"/>
                <a:sym typeface="Calibri"/>
              </a:rPr>
              <a:t> Proporciona la ubicación en tiempo real de los taxis y usuarios para optimizar las rutas.</a:t>
            </a:r>
            <a:endParaRPr sz="1100">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rPr b="1" lang="es-CL" sz="1100">
                <a:solidFill>
                  <a:schemeClr val="dk1"/>
                </a:solidFill>
                <a:latin typeface="Calibri"/>
                <a:ea typeface="Calibri"/>
                <a:cs typeface="Calibri"/>
                <a:sym typeface="Calibri"/>
              </a:rPr>
              <a:t>Dashboard Analítico:</a:t>
            </a:r>
            <a:r>
              <a:rPr lang="es-CL" sz="1100">
                <a:solidFill>
                  <a:schemeClr val="dk1"/>
                </a:solidFill>
                <a:latin typeface="Calibri"/>
                <a:ea typeface="Calibri"/>
                <a:cs typeface="Calibri"/>
                <a:sym typeface="Calibri"/>
              </a:rPr>
              <a:t> Ofrece un panel de control con indicadores clave de rendimiento (KPIs) como carreras por vehículo, ganancias diarias, y demanda anticipada.</a:t>
            </a:r>
            <a:endParaRPr sz="1100">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rPr b="1" lang="es-CL" sz="1100">
                <a:solidFill>
                  <a:schemeClr val="dk1"/>
                </a:solidFill>
                <a:latin typeface="Calibri"/>
                <a:ea typeface="Calibri"/>
                <a:cs typeface="Calibri"/>
                <a:sym typeface="Calibri"/>
              </a:rPr>
              <a:t>Contacto con Operadora:</a:t>
            </a:r>
            <a:r>
              <a:rPr lang="es-CL" sz="1100">
                <a:solidFill>
                  <a:schemeClr val="dk1"/>
                </a:solidFill>
                <a:latin typeface="Calibri"/>
                <a:ea typeface="Calibri"/>
                <a:cs typeface="Calibri"/>
                <a:sym typeface="Calibri"/>
              </a:rPr>
              <a:t> Incluye una opción para que los usuarios se comuniquen directamente con una operadora en caso de dificultades técnicas.</a:t>
            </a:r>
            <a:endParaRPr sz="1100">
              <a:solidFill>
                <a:schemeClr val="dk1"/>
              </a:solidFill>
              <a:latin typeface="Calibri"/>
              <a:ea typeface="Calibri"/>
              <a:cs typeface="Calibri"/>
              <a:sym typeface="Calibri"/>
            </a:endParaRPr>
          </a:p>
          <a:p>
            <a:pPr indent="0" lvl="0" marL="0" marR="0" rtl="0" algn="l">
              <a:lnSpc>
                <a:spcPct val="100000"/>
              </a:lnSpc>
              <a:spcBef>
                <a:spcPts val="120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Qué no hace:</a:t>
            </a:r>
            <a:endParaRPr b="0" i="0" sz="1400" u="none" cap="none" strike="noStrike">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1" lang="es-CL" sz="1100">
                <a:solidFill>
                  <a:schemeClr val="dk1"/>
                </a:solidFill>
                <a:latin typeface="Calibri"/>
                <a:ea typeface="Calibri"/>
                <a:cs typeface="Calibri"/>
                <a:sym typeface="Calibri"/>
              </a:rPr>
              <a:t>No Proporciona Servicios de Mantenimiento de Vehículos:</a:t>
            </a:r>
            <a:r>
              <a:rPr lang="es-CL" sz="1100">
                <a:solidFill>
                  <a:schemeClr val="dk1"/>
                </a:solidFill>
                <a:latin typeface="Calibri"/>
                <a:ea typeface="Calibri"/>
                <a:cs typeface="Calibri"/>
                <a:sym typeface="Calibri"/>
              </a:rPr>
              <a:t> El sistema no incluye funcionalidades para la gestión del mantenimiento de los taxis.</a:t>
            </a:r>
            <a:endParaRPr sz="1100">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rPr b="1" lang="es-CL" sz="1100">
                <a:solidFill>
                  <a:schemeClr val="dk1"/>
                </a:solidFill>
                <a:latin typeface="Calibri"/>
                <a:ea typeface="Calibri"/>
                <a:cs typeface="Calibri"/>
                <a:sym typeface="Calibri"/>
              </a:rPr>
              <a:t>No Realiza Pagos o Transacciones Financieras:</a:t>
            </a:r>
            <a:r>
              <a:rPr lang="es-CL" sz="1100">
                <a:solidFill>
                  <a:schemeClr val="dk1"/>
                </a:solidFill>
                <a:latin typeface="Calibri"/>
                <a:ea typeface="Calibri"/>
                <a:cs typeface="Calibri"/>
                <a:sym typeface="Calibri"/>
              </a:rPr>
              <a:t> No gestiona pagos ni transacciones financieras entre usuarios y conductores.</a:t>
            </a:r>
            <a:endParaRPr sz="1100">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rPr b="1" lang="es-CL" sz="1100">
                <a:solidFill>
                  <a:schemeClr val="dk1"/>
                </a:solidFill>
                <a:latin typeface="Calibri"/>
                <a:ea typeface="Calibri"/>
                <a:cs typeface="Calibri"/>
                <a:sym typeface="Calibri"/>
              </a:rPr>
              <a:t>No Ofrece Soporte Técnico Completo:</a:t>
            </a:r>
            <a:r>
              <a:rPr lang="es-CL" sz="1100">
                <a:solidFill>
                  <a:schemeClr val="dk1"/>
                </a:solidFill>
                <a:latin typeface="Calibri"/>
                <a:ea typeface="Calibri"/>
                <a:cs typeface="Calibri"/>
                <a:sym typeface="Calibri"/>
              </a:rPr>
              <a:t> No proporciona soporte técnico continuo para problemas fuera del uso de la aplicación.</a:t>
            </a:r>
            <a:endParaRPr sz="1800">
              <a:solidFill>
                <a:schemeClr val="dk1"/>
              </a:solidFill>
              <a:latin typeface="Calibri"/>
              <a:ea typeface="Calibri"/>
              <a:cs typeface="Calibri"/>
              <a:sym typeface="Calibri"/>
            </a:endParaRPr>
          </a:p>
          <a:p>
            <a:pPr indent="0" lvl="0" marL="0" marR="0" rtl="0" algn="l">
              <a:lnSpc>
                <a:spcPct val="100000"/>
              </a:lnSpc>
              <a:spcBef>
                <a:spcPts val="120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Otros Alcances o restricciones:</a:t>
            </a:r>
            <a:endParaRPr b="0" i="0" sz="1400" u="none" cap="none" strike="noStrike">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1" lang="es-CL" sz="1100">
                <a:solidFill>
                  <a:schemeClr val="dk1"/>
                </a:solidFill>
                <a:latin typeface="Calibri"/>
                <a:ea typeface="Calibri"/>
                <a:cs typeface="Calibri"/>
                <a:sym typeface="Calibri"/>
              </a:rPr>
              <a:t>Conectividad a Internet:</a:t>
            </a:r>
            <a:r>
              <a:rPr lang="es-CL" sz="1100">
                <a:solidFill>
                  <a:schemeClr val="dk1"/>
                </a:solidFill>
                <a:latin typeface="Calibri"/>
                <a:ea typeface="Calibri"/>
                <a:cs typeface="Calibri"/>
                <a:sym typeface="Calibri"/>
              </a:rPr>
              <a:t> Requiere una conexión a internet estable para la mayoría de sus funcionalidades, aunque incluye opciones para áreas con conectividad limitada.</a:t>
            </a:r>
            <a:endParaRPr sz="1100">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rPr b="1" lang="es-CL" sz="1100">
                <a:solidFill>
                  <a:schemeClr val="dk1"/>
                </a:solidFill>
                <a:latin typeface="Calibri"/>
                <a:ea typeface="Calibri"/>
                <a:cs typeface="Calibri"/>
                <a:sym typeface="Calibri"/>
              </a:rPr>
              <a:t>Compatibilidad Multiplataforma:</a:t>
            </a:r>
            <a:r>
              <a:rPr lang="es-CL" sz="1100">
                <a:solidFill>
                  <a:schemeClr val="dk1"/>
                </a:solidFill>
                <a:latin typeface="Calibri"/>
                <a:ea typeface="Calibri"/>
                <a:cs typeface="Calibri"/>
                <a:sym typeface="Calibri"/>
              </a:rPr>
              <a:t> Está diseñado para ser compatible con dispositivos móviles y navegadores web.</a:t>
            </a:r>
            <a:endParaRPr sz="1100">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rPr b="1" lang="es-CL" sz="1100">
                <a:solidFill>
                  <a:schemeClr val="dk1"/>
                </a:solidFill>
                <a:latin typeface="Calibri"/>
                <a:ea typeface="Calibri"/>
                <a:cs typeface="Calibri"/>
                <a:sym typeface="Calibri"/>
              </a:rPr>
              <a:t>Seguridad de Datos:</a:t>
            </a:r>
            <a:r>
              <a:rPr lang="es-CL" sz="1100">
                <a:solidFill>
                  <a:schemeClr val="dk1"/>
                </a:solidFill>
                <a:latin typeface="Calibri"/>
                <a:ea typeface="Calibri"/>
                <a:cs typeface="Calibri"/>
                <a:sym typeface="Calibri"/>
              </a:rPr>
              <a:t> Implementa medidas de seguridad para proteger la información personal y de geolocalización de los usuarios.</a:t>
            </a:r>
            <a:endParaRPr sz="1100">
              <a:solidFill>
                <a:schemeClr val="dk1"/>
              </a:solidFill>
              <a:latin typeface="Calibri"/>
              <a:ea typeface="Calibri"/>
              <a:cs typeface="Calibri"/>
              <a:sym typeface="Calibri"/>
            </a:endParaRPr>
          </a:p>
          <a:p>
            <a:pPr indent="0" lvl="0" marL="0" marR="0" rtl="0" algn="l">
              <a:lnSpc>
                <a:spcPct val="100000"/>
              </a:lnSpc>
              <a:spcBef>
                <a:spcPts val="1200"/>
              </a:spcBef>
              <a:spcAft>
                <a:spcPts val="0"/>
              </a:spcAft>
              <a:buClr>
                <a:srgbClr val="000000"/>
              </a:buClr>
              <a:buSzPts val="1800"/>
              <a:buFont typeface="Arial"/>
              <a:buNone/>
            </a:pPr>
            <a:r>
              <a:t/>
            </a:r>
            <a:endParaRPr sz="18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96" name="Google Shape;96;p4"/>
          <p:cNvPicPr preferRelativeResize="0"/>
          <p:nvPr/>
        </p:nvPicPr>
        <p:blipFill>
          <a:blip r:embed="rId3">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5"/>
          <p:cNvSpPr txBox="1"/>
          <p:nvPr>
            <p:ph type="title"/>
          </p:nvPr>
        </p:nvSpPr>
        <p:spPr>
          <a:xfrm>
            <a:off x="506136" y="749643"/>
            <a:ext cx="10515600" cy="75911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Lista de Requerimientos</a:t>
            </a:r>
            <a:endParaRPr/>
          </a:p>
        </p:txBody>
      </p:sp>
      <p:sp>
        <p:nvSpPr>
          <p:cNvPr id="102" name="Google Shape;102;p5"/>
          <p:cNvSpPr txBox="1"/>
          <p:nvPr/>
        </p:nvSpPr>
        <p:spPr>
          <a:xfrm>
            <a:off x="182650" y="1359700"/>
            <a:ext cx="9960300" cy="8541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sz="1200"/>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Registro y Autentificación</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Perfil de Usuario</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Solicitud de viaje</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Pago</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Calificaciones y Comentarios</a:t>
            </a:r>
            <a:endParaRPr b="1" sz="1500">
              <a:solidFill>
                <a:schemeClr val="dk1"/>
              </a:solidFill>
              <a:latin typeface="Calibri"/>
              <a:ea typeface="Calibri"/>
              <a:cs typeface="Calibri"/>
              <a:sym typeface="Calibri"/>
            </a:endParaRPr>
          </a:p>
          <a:p>
            <a:pPr indent="0" lvl="0" marL="0" rtl="0" algn="l">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Dashboard de Ventas</a:t>
            </a:r>
            <a:endParaRPr b="1" sz="1500">
              <a:solidFill>
                <a:schemeClr val="dk1"/>
              </a:solidFill>
              <a:latin typeface="Calibri"/>
              <a:ea typeface="Calibri"/>
              <a:cs typeface="Calibri"/>
              <a:sym typeface="Calibri"/>
            </a:endParaRPr>
          </a:p>
          <a:p>
            <a:pPr indent="0" lvl="0" marL="0" rtl="0" algn="l">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Informes Personalizados</a:t>
            </a:r>
            <a:endParaRPr b="1" sz="1500">
              <a:solidFill>
                <a:schemeClr val="dk1"/>
              </a:solidFill>
              <a:latin typeface="Calibri"/>
              <a:ea typeface="Calibri"/>
              <a:cs typeface="Calibri"/>
              <a:sym typeface="Calibri"/>
            </a:endParaRPr>
          </a:p>
          <a:p>
            <a:pPr indent="0" lvl="0" marL="0" rtl="0" algn="l">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Gestión de Tarifas</a:t>
            </a:r>
            <a:endParaRPr b="1" sz="1500">
              <a:solidFill>
                <a:schemeClr val="dk1"/>
              </a:solidFill>
              <a:latin typeface="Calibri"/>
              <a:ea typeface="Calibri"/>
              <a:cs typeface="Calibri"/>
              <a:sym typeface="Calibri"/>
            </a:endParaRPr>
          </a:p>
          <a:p>
            <a:pPr indent="0" lvl="0" marL="0" rtl="0" algn="l">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Gestión de Conductores</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Gestión de Vehículos</a:t>
            </a:r>
            <a:r>
              <a:rPr b="1" lang="es-CL" sz="1500">
                <a:solidFill>
                  <a:schemeClr val="dk1"/>
                </a:solidFill>
                <a:latin typeface="Calibri"/>
                <a:ea typeface="Calibri"/>
                <a:cs typeface="Calibri"/>
                <a:sym typeface="Calibri"/>
              </a:rPr>
              <a:t> Viajes</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Geolocalización y Rutas</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Seguridad y Verificación</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Cancelación de Viajes</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Reportes y Estadísticas</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Gestión de Tarifas</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Mantenedor de Conductor</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Mantenedor</a:t>
            </a:r>
            <a:r>
              <a:rPr b="1" lang="es-CL" sz="1500">
                <a:solidFill>
                  <a:schemeClr val="dk1"/>
                </a:solidFill>
                <a:latin typeface="Calibri"/>
                <a:ea typeface="Calibri"/>
                <a:cs typeface="Calibri"/>
                <a:sym typeface="Calibri"/>
              </a:rPr>
              <a:t> de Vehículo</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Mantenedor de Clientes</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Mantenedor de Reservas</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Mantenedor de Tarifas</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Mantenedor de Rutas</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Mantenedor de Servicio</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1" lang="es-CL" sz="1500">
                <a:solidFill>
                  <a:schemeClr val="dk1"/>
                </a:solidFill>
                <a:latin typeface="Calibri"/>
                <a:ea typeface="Calibri"/>
                <a:cs typeface="Calibri"/>
                <a:sym typeface="Calibri"/>
              </a:rPr>
              <a:t>Mantenedor de Pagos</a:t>
            </a:r>
            <a:endParaRPr b="1"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1" sz="11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000" u="none" cap="none" strike="noStrike">
              <a:solidFill>
                <a:schemeClr val="dk1"/>
              </a:solidFill>
              <a:latin typeface="Calibri"/>
              <a:ea typeface="Calibri"/>
              <a:cs typeface="Calibri"/>
              <a:sym typeface="Calibri"/>
            </a:endParaRPr>
          </a:p>
        </p:txBody>
      </p:sp>
      <p:pic>
        <p:nvPicPr>
          <p:cNvPr id="103" name="Google Shape;103;p5"/>
          <p:cNvPicPr preferRelativeResize="0"/>
          <p:nvPr/>
        </p:nvPicPr>
        <p:blipFill>
          <a:blip r:embed="rId3">
            <a:alphaModFix/>
          </a:blip>
          <a:stretch>
            <a:fillRect/>
          </a:stretch>
        </p:blipFill>
        <p:spPr>
          <a:xfrm>
            <a:off x="5125475" y="1650150"/>
            <a:ext cx="6693251" cy="5045675"/>
          </a:xfrm>
          <a:prstGeom prst="rect">
            <a:avLst/>
          </a:prstGeom>
          <a:noFill/>
          <a:ln>
            <a:noFill/>
          </a:ln>
        </p:spPr>
      </p:pic>
      <p:pic>
        <p:nvPicPr>
          <p:cNvPr id="104" name="Google Shape;104;p5"/>
          <p:cNvPicPr preferRelativeResize="0"/>
          <p:nvPr/>
        </p:nvPicPr>
        <p:blipFill>
          <a:blip r:embed="rId4">
            <a:alphaModFix/>
          </a:blip>
          <a:stretch>
            <a:fillRect/>
          </a:stretch>
        </p:blipFill>
        <p:spPr>
          <a:xfrm>
            <a:off x="9221300" y="58000"/>
            <a:ext cx="2685199" cy="1066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g2fab6198711_0_0"/>
          <p:cNvSpPr txBox="1"/>
          <p:nvPr>
            <p:ph type="title"/>
          </p:nvPr>
        </p:nvSpPr>
        <p:spPr>
          <a:xfrm>
            <a:off x="506125" y="749653"/>
            <a:ext cx="10515600" cy="10665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Lista de Requerimientos</a:t>
            </a:r>
            <a:endParaRPr/>
          </a:p>
        </p:txBody>
      </p:sp>
      <p:sp>
        <p:nvSpPr>
          <p:cNvPr id="110" name="Google Shape;110;g2fab6198711_0_0"/>
          <p:cNvSpPr txBox="1"/>
          <p:nvPr/>
        </p:nvSpPr>
        <p:spPr>
          <a:xfrm>
            <a:off x="270175" y="2415575"/>
            <a:ext cx="9960300" cy="8541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L" sz="1900" u="none" cap="none" strike="noStrike">
                <a:solidFill>
                  <a:schemeClr val="dk1"/>
                </a:solidFill>
                <a:latin typeface="Calibri"/>
                <a:ea typeface="Calibri"/>
                <a:cs typeface="Calibri"/>
                <a:sym typeface="Calibri"/>
              </a:rPr>
              <a:t>Lista de Requerimientos No Funcionales:</a:t>
            </a:r>
            <a:endParaRPr b="0" i="0" sz="15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Rendimiento</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Escalabilidad</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Seguridad</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Disponibilidad</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Mantenibilidad</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Usabilidad</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Portabilidad</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Confiabilidad</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Interoperabilidad</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Accesibilidad</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Legal y Regulatorio</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Capacidad de Recuperación</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Documentación</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Compatibilidad con dispositivos</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Monitoreo y Alertas</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Interfaz de Usuario</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lang="es-CL" sz="1500">
                <a:solidFill>
                  <a:schemeClr val="dk1"/>
                </a:solidFill>
                <a:latin typeface="Calibri"/>
                <a:ea typeface="Calibri"/>
                <a:cs typeface="Calibri"/>
                <a:sym typeface="Calibri"/>
              </a:rPr>
              <a:t>Aplicación Web</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111" name="Google Shape;111;g2fab6198711_0_0"/>
          <p:cNvPicPr preferRelativeResize="0"/>
          <p:nvPr/>
        </p:nvPicPr>
        <p:blipFill>
          <a:blip r:embed="rId3">
            <a:alphaModFix/>
          </a:blip>
          <a:stretch>
            <a:fillRect/>
          </a:stretch>
        </p:blipFill>
        <p:spPr>
          <a:xfrm>
            <a:off x="9221300" y="58000"/>
            <a:ext cx="2685199" cy="1066400"/>
          </a:xfrm>
          <a:prstGeom prst="rect">
            <a:avLst/>
          </a:prstGeom>
          <a:noFill/>
          <a:ln>
            <a:noFill/>
          </a:ln>
        </p:spPr>
      </p:pic>
      <p:pic>
        <p:nvPicPr>
          <p:cNvPr id="112" name="Google Shape;112;g2fab6198711_0_0"/>
          <p:cNvPicPr preferRelativeResize="0"/>
          <p:nvPr/>
        </p:nvPicPr>
        <p:blipFill>
          <a:blip r:embed="rId4">
            <a:alphaModFix/>
          </a:blip>
          <a:stretch>
            <a:fillRect/>
          </a:stretch>
        </p:blipFill>
        <p:spPr>
          <a:xfrm>
            <a:off x="5086850" y="1943600"/>
            <a:ext cx="6500175" cy="4667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6"/>
          <p:cNvSpPr txBox="1"/>
          <p:nvPr>
            <p:ph type="title"/>
          </p:nvPr>
        </p:nvSpPr>
        <p:spPr>
          <a:xfrm>
            <a:off x="641252" y="1068511"/>
            <a:ext cx="10515600" cy="72981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CL"/>
              <a:t>Diseño del Sistema</a:t>
            </a:r>
            <a:endParaRPr/>
          </a:p>
        </p:txBody>
      </p:sp>
      <p:sp>
        <p:nvSpPr>
          <p:cNvPr id="118" name="Google Shape;118;p6"/>
          <p:cNvSpPr txBox="1"/>
          <p:nvPr/>
        </p:nvSpPr>
        <p:spPr>
          <a:xfrm>
            <a:off x="467252" y="2017462"/>
            <a:ext cx="8457000" cy="3498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s-CL" sz="1800" u="none" cap="none" strike="noStrike">
                <a:solidFill>
                  <a:schemeClr val="dk1"/>
                </a:solidFill>
                <a:latin typeface="Calibri"/>
                <a:ea typeface="Calibri"/>
                <a:cs typeface="Calibri"/>
                <a:sym typeface="Calibri"/>
              </a:rPr>
              <a:t>Modelo Datos Relacional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119" name="Google Shape;119;p6"/>
          <p:cNvPicPr preferRelativeResize="0"/>
          <p:nvPr/>
        </p:nvPicPr>
        <p:blipFill>
          <a:blip r:embed="rId3">
            <a:alphaModFix/>
          </a:blip>
          <a:stretch>
            <a:fillRect/>
          </a:stretch>
        </p:blipFill>
        <p:spPr>
          <a:xfrm>
            <a:off x="9221300" y="58000"/>
            <a:ext cx="2685199" cy="1066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